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2.xml" ContentType="application/vnd.openxmlformats-officedocument.theme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3.xml" ContentType="application/vnd.openxmlformats-officedocument.theme+xml"/>
  <Override PartName="/ppt/slideLayouts/slideLayout52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671" r:id="rId4"/>
    <p:sldMasterId id="2147484738" r:id="rId5"/>
    <p:sldMasterId id="2147484757" r:id="rId6"/>
    <p:sldMasterId id="2147484768" r:id="rId7"/>
  </p:sldMasterIdLst>
  <p:notesMasterIdLst>
    <p:notesMasterId r:id="rId19"/>
  </p:notesMasterIdLst>
  <p:handoutMasterIdLst>
    <p:handoutMasterId r:id="rId20"/>
  </p:handoutMasterIdLst>
  <p:sldIdLst>
    <p:sldId id="256" r:id="rId8"/>
    <p:sldId id="3624" r:id="rId9"/>
    <p:sldId id="3617" r:id="rId10"/>
    <p:sldId id="3719" r:id="rId11"/>
    <p:sldId id="3720" r:id="rId12"/>
    <p:sldId id="3781" r:id="rId13"/>
    <p:sldId id="3722" r:id="rId14"/>
    <p:sldId id="295" r:id="rId15"/>
    <p:sldId id="3751" r:id="rId16"/>
    <p:sldId id="3746" r:id="rId17"/>
    <p:sldId id="3735" r:id="rId18"/>
  </p:sldIdLst>
  <p:sldSz cx="12192000" cy="6858000"/>
  <p:notesSz cx="6858000" cy="9144000"/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icrosoft Ignite Template" id="{888AB95E-1B7E-4E95-8F39-C5D0E8372BC2}">
          <p14:sldIdLst>
            <p14:sldId id="256"/>
            <p14:sldId id="3624"/>
            <p14:sldId id="3617"/>
            <p14:sldId id="3719"/>
            <p14:sldId id="3720"/>
            <p14:sldId id="3781"/>
            <p14:sldId id="3722"/>
            <p14:sldId id="295"/>
            <p14:sldId id="3751"/>
            <p14:sldId id="3746"/>
            <p14:sldId id="3735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03030"/>
    <a:srgbClr val="0078D4"/>
    <a:srgbClr val="BDBDBD"/>
    <a:srgbClr val="D83B01"/>
    <a:srgbClr val="D2D2D2"/>
    <a:srgbClr val="E6E6E6"/>
    <a:srgbClr val="FFB900"/>
    <a:srgbClr val="737373"/>
    <a:srgbClr val="F14001"/>
    <a:srgbClr val="E8E8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835437B-9EF8-C340-A6D4-5FA350E4897F}" v="1" dt="2018-09-25T14:24:49.872"/>
    <p1510:client id="{83E8706C-D66E-4604-908D-4EC25DBC4FE9}" v="81" dt="2018-09-18T18:27:54.98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529" autoAdjust="0"/>
    <p:restoredTop sz="94249" autoAdjust="0"/>
  </p:normalViewPr>
  <p:slideViewPr>
    <p:cSldViewPr snapToGrid="0">
      <p:cViewPr varScale="1">
        <p:scale>
          <a:sx n="68" d="100"/>
          <a:sy n="68" d="100"/>
        </p:scale>
        <p:origin x="594" y="66"/>
      </p:cViewPr>
      <p:guideLst/>
    </p:cSldViewPr>
  </p:slideViewPr>
  <p:outlineViewPr>
    <p:cViewPr>
      <p:scale>
        <a:sx n="33" d="100"/>
        <a:sy n="33" d="100"/>
      </p:scale>
      <p:origin x="0" y="-6516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-1029"/>
    </p:cViewPr>
  </p:sorterViewPr>
  <p:notesViewPr>
    <p:cSldViewPr snapToGrid="0" showGuides="1">
      <p:cViewPr varScale="1">
        <p:scale>
          <a:sx n="75" d="100"/>
          <a:sy n="75" d="100"/>
        </p:scale>
        <p:origin x="2766" y="3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24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theme" Target="theme/theme1.xml"/><Relationship Id="rId10" Type="http://schemas.openxmlformats.org/officeDocument/2006/relationships/slide" Target="slides/slide3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F9EC6-89FF-47E1-8594-1A32E3B45134}" type="datetime8">
              <a:rPr lang="en-US" smtClean="0">
                <a:latin typeface="Segoe UI" pitchFamily="34" charset="0"/>
              </a:rPr>
              <a:t>9/4/2019 12:44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6CE63F-9E7F-4C04-9D0D-FCA25A8E9E86}" type="datetime8">
              <a:rPr lang="en-US" smtClean="0"/>
              <a:t>9/4/2019 12:44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7B9D4F-5F19-438C-92E8-037C6AE8F87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9688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D3714-B553-A044-BA72-366907BA36B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7832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7B9D4F-5F19-438C-92E8-037C6AE8F87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1696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7B9D4F-5F19-438C-92E8-037C6AE8F87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1384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7B9D4F-5F19-438C-92E8-037C6AE8F87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886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7B9D4F-5F19-438C-92E8-037C6AE8F87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5767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7B9D4F-5F19-438C-92E8-037C6AE8F87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1769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D3714-B553-A044-BA72-366907BA36B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6133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7B9D4F-5F19-438C-92E8-037C6AE8F87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0724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8.png"/><Relationship Id="rId4" Type="http://schemas.openxmlformats.org/officeDocument/2006/relationships/image" Target="../media/image4.sv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emf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emf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5.pn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5.png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3.png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MS logo gray - EMF" descr="Microsoft logo, gray text version">
            <a:extLst>
              <a:ext uri="{FF2B5EF4-FFF2-40B4-BE49-F238E27FC236}">
                <a16:creationId xmlns:a16="http://schemas.microsoft.com/office/drawing/2014/main" id="{8804C2B3-3878-4889-940D-3F3386B9455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6080"/>
            <a:ext cx="1366440" cy="292608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8B2E4F62-54DC-4435-AA29-18599C177284}"/>
              </a:ext>
            </a:extLst>
          </p:cNvPr>
          <p:cNvSpPr/>
          <p:nvPr userDrawn="1"/>
        </p:nvSpPr>
        <p:spPr bwMode="gray">
          <a:xfrm>
            <a:off x="293044" y="1170431"/>
            <a:ext cx="11604624" cy="5393881"/>
          </a:xfrm>
          <a:prstGeom prst="rect">
            <a:avLst/>
          </a:prstGeom>
          <a:solidFill>
            <a:srgbClr val="D83B0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6FAD87F-DBF5-4E2F-A61B-3CCEC5C7D0B9}"/>
              </a:ext>
            </a:extLst>
          </p:cNvPr>
          <p:cNvGrpSpPr/>
          <p:nvPr userDrawn="1"/>
        </p:nvGrpSpPr>
        <p:grpSpPr bwMode="ltGray">
          <a:xfrm>
            <a:off x="8710812" y="1771650"/>
            <a:ext cx="3481189" cy="4196081"/>
            <a:chOff x="8710812" y="1771650"/>
            <a:chExt cx="3481189" cy="4196081"/>
          </a:xfrm>
        </p:grpSpPr>
        <p:sp>
          <p:nvSpPr>
            <p:cNvPr id="32" name="Freeform 5">
              <a:extLst>
                <a:ext uri="{FF2B5EF4-FFF2-40B4-BE49-F238E27FC236}">
                  <a16:creationId xmlns:a16="http://schemas.microsoft.com/office/drawing/2014/main" id="{6B0365F1-E7DF-4958-962E-9FFD3A394140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9246854" y="3720628"/>
              <a:ext cx="531187" cy="974975"/>
            </a:xfrm>
            <a:custGeom>
              <a:avLst/>
              <a:gdLst>
                <a:gd name="T0" fmla="*/ 547 w 547"/>
                <a:gd name="T1" fmla="*/ 704 h 1004"/>
                <a:gd name="T2" fmla="*/ 0 w 547"/>
                <a:gd name="T3" fmla="*/ 1004 h 1004"/>
                <a:gd name="T4" fmla="*/ 0 w 547"/>
                <a:gd name="T5" fmla="*/ 300 h 1004"/>
                <a:gd name="T6" fmla="*/ 547 w 547"/>
                <a:gd name="T7" fmla="*/ 0 h 1004"/>
                <a:gd name="T8" fmla="*/ 547 w 547"/>
                <a:gd name="T9" fmla="*/ 704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7" h="1004">
                  <a:moveTo>
                    <a:pt x="547" y="704"/>
                  </a:moveTo>
                  <a:lnTo>
                    <a:pt x="0" y="1004"/>
                  </a:lnTo>
                  <a:lnTo>
                    <a:pt x="0" y="300"/>
                  </a:lnTo>
                  <a:lnTo>
                    <a:pt x="547" y="0"/>
                  </a:lnTo>
                  <a:lnTo>
                    <a:pt x="547" y="704"/>
                  </a:lnTo>
                  <a:close/>
                </a:path>
              </a:pathLst>
            </a:custGeom>
            <a:solidFill>
              <a:srgbClr val="F375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6">
              <a:extLst>
                <a:ext uri="{FF2B5EF4-FFF2-40B4-BE49-F238E27FC236}">
                  <a16:creationId xmlns:a16="http://schemas.microsoft.com/office/drawing/2014/main" id="{39253E4C-431D-4257-8CC7-C1456CD2F32D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9778040" y="3720628"/>
              <a:ext cx="532157" cy="974975"/>
            </a:xfrm>
            <a:custGeom>
              <a:avLst/>
              <a:gdLst>
                <a:gd name="T0" fmla="*/ 0 w 548"/>
                <a:gd name="T1" fmla="*/ 704 h 1004"/>
                <a:gd name="T2" fmla="*/ 548 w 548"/>
                <a:gd name="T3" fmla="*/ 1004 h 1004"/>
                <a:gd name="T4" fmla="*/ 548 w 548"/>
                <a:gd name="T5" fmla="*/ 300 h 1004"/>
                <a:gd name="T6" fmla="*/ 0 w 548"/>
                <a:gd name="T7" fmla="*/ 0 h 1004"/>
                <a:gd name="T8" fmla="*/ 0 w 548"/>
                <a:gd name="T9" fmla="*/ 704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4">
                  <a:moveTo>
                    <a:pt x="0" y="704"/>
                  </a:moveTo>
                  <a:lnTo>
                    <a:pt x="548" y="1004"/>
                  </a:lnTo>
                  <a:lnTo>
                    <a:pt x="548" y="300"/>
                  </a:lnTo>
                  <a:lnTo>
                    <a:pt x="0" y="0"/>
                  </a:lnTo>
                  <a:lnTo>
                    <a:pt x="0" y="704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7">
              <a:extLst>
                <a:ext uri="{FF2B5EF4-FFF2-40B4-BE49-F238E27FC236}">
                  <a16:creationId xmlns:a16="http://schemas.microsoft.com/office/drawing/2014/main" id="{E928826C-9C74-4194-A556-98EC9A96F677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9246854" y="4404276"/>
              <a:ext cx="1063344" cy="586538"/>
            </a:xfrm>
            <a:custGeom>
              <a:avLst/>
              <a:gdLst>
                <a:gd name="T0" fmla="*/ 547 w 1095"/>
                <a:gd name="T1" fmla="*/ 0 h 604"/>
                <a:gd name="T2" fmla="*/ 0 w 1095"/>
                <a:gd name="T3" fmla="*/ 300 h 604"/>
                <a:gd name="T4" fmla="*/ 560 w 1095"/>
                <a:gd name="T5" fmla="*/ 604 h 604"/>
                <a:gd name="T6" fmla="*/ 1095 w 1095"/>
                <a:gd name="T7" fmla="*/ 300 h 604"/>
                <a:gd name="T8" fmla="*/ 547 w 1095"/>
                <a:gd name="T9" fmla="*/ 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604">
                  <a:moveTo>
                    <a:pt x="547" y="0"/>
                  </a:moveTo>
                  <a:lnTo>
                    <a:pt x="0" y="300"/>
                  </a:lnTo>
                  <a:lnTo>
                    <a:pt x="560" y="604"/>
                  </a:lnTo>
                  <a:lnTo>
                    <a:pt x="1095" y="300"/>
                  </a:lnTo>
                  <a:lnTo>
                    <a:pt x="547" y="0"/>
                  </a:lnTo>
                  <a:close/>
                </a:path>
              </a:pathLst>
            </a:custGeom>
            <a:solidFill>
              <a:srgbClr val="B9B9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8">
              <a:extLst>
                <a:ext uri="{FF2B5EF4-FFF2-40B4-BE49-F238E27FC236}">
                  <a16:creationId xmlns:a16="http://schemas.microsoft.com/office/drawing/2014/main" id="{7ACB5DE1-DAC6-4C99-B2CC-0EB12CE0D5FE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8710812" y="2748567"/>
              <a:ext cx="532157" cy="976917"/>
            </a:xfrm>
            <a:custGeom>
              <a:avLst/>
              <a:gdLst>
                <a:gd name="T0" fmla="*/ 548 w 548"/>
                <a:gd name="T1" fmla="*/ 706 h 1006"/>
                <a:gd name="T2" fmla="*/ 0 w 548"/>
                <a:gd name="T3" fmla="*/ 1006 h 1006"/>
                <a:gd name="T4" fmla="*/ 0 w 548"/>
                <a:gd name="T5" fmla="*/ 300 h 1006"/>
                <a:gd name="T6" fmla="*/ 548 w 548"/>
                <a:gd name="T7" fmla="*/ 0 h 1006"/>
                <a:gd name="T8" fmla="*/ 548 w 548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6">
                  <a:moveTo>
                    <a:pt x="548" y="706"/>
                  </a:moveTo>
                  <a:lnTo>
                    <a:pt x="0" y="1006"/>
                  </a:lnTo>
                  <a:lnTo>
                    <a:pt x="0" y="300"/>
                  </a:lnTo>
                  <a:lnTo>
                    <a:pt x="548" y="0"/>
                  </a:lnTo>
                  <a:lnTo>
                    <a:pt x="548" y="706"/>
                  </a:lnTo>
                  <a:close/>
                </a:path>
              </a:pathLst>
            </a:custGeom>
            <a:solidFill>
              <a:srgbClr val="F375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9">
              <a:extLst>
                <a:ext uri="{FF2B5EF4-FFF2-40B4-BE49-F238E27FC236}">
                  <a16:creationId xmlns:a16="http://schemas.microsoft.com/office/drawing/2014/main" id="{5D630C8B-3A7C-4321-A3EF-B1D0A698F738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9242969" y="2748567"/>
              <a:ext cx="531187" cy="976917"/>
            </a:xfrm>
            <a:custGeom>
              <a:avLst/>
              <a:gdLst>
                <a:gd name="T0" fmla="*/ 0 w 547"/>
                <a:gd name="T1" fmla="*/ 706 h 1006"/>
                <a:gd name="T2" fmla="*/ 547 w 547"/>
                <a:gd name="T3" fmla="*/ 1006 h 1006"/>
                <a:gd name="T4" fmla="*/ 547 w 547"/>
                <a:gd name="T5" fmla="*/ 300 h 1006"/>
                <a:gd name="T6" fmla="*/ 0 w 547"/>
                <a:gd name="T7" fmla="*/ 0 h 1006"/>
                <a:gd name="T8" fmla="*/ 0 w 547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7" h="1006">
                  <a:moveTo>
                    <a:pt x="0" y="706"/>
                  </a:moveTo>
                  <a:lnTo>
                    <a:pt x="547" y="1006"/>
                  </a:lnTo>
                  <a:lnTo>
                    <a:pt x="547" y="300"/>
                  </a:lnTo>
                  <a:lnTo>
                    <a:pt x="0" y="0"/>
                  </a:lnTo>
                  <a:lnTo>
                    <a:pt x="0" y="706"/>
                  </a:lnTo>
                  <a:close/>
                </a:path>
              </a:pathLst>
            </a:custGeom>
            <a:solidFill>
              <a:srgbClr val="B9B9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10">
              <a:extLst>
                <a:ext uri="{FF2B5EF4-FFF2-40B4-BE49-F238E27FC236}">
                  <a16:creationId xmlns:a16="http://schemas.microsoft.com/office/drawing/2014/main" id="{2A590461-2675-4E4A-B9BB-BF5471E89538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8710812" y="3434156"/>
              <a:ext cx="1063344" cy="586538"/>
            </a:xfrm>
            <a:custGeom>
              <a:avLst/>
              <a:gdLst>
                <a:gd name="T0" fmla="*/ 548 w 1095"/>
                <a:gd name="T1" fmla="*/ 0 h 604"/>
                <a:gd name="T2" fmla="*/ 0 w 1095"/>
                <a:gd name="T3" fmla="*/ 300 h 604"/>
                <a:gd name="T4" fmla="*/ 560 w 1095"/>
                <a:gd name="T5" fmla="*/ 604 h 604"/>
                <a:gd name="T6" fmla="*/ 1095 w 1095"/>
                <a:gd name="T7" fmla="*/ 300 h 604"/>
                <a:gd name="T8" fmla="*/ 548 w 1095"/>
                <a:gd name="T9" fmla="*/ 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604">
                  <a:moveTo>
                    <a:pt x="548" y="0"/>
                  </a:moveTo>
                  <a:lnTo>
                    <a:pt x="0" y="300"/>
                  </a:lnTo>
                  <a:lnTo>
                    <a:pt x="560" y="604"/>
                  </a:lnTo>
                  <a:lnTo>
                    <a:pt x="1095" y="300"/>
                  </a:lnTo>
                  <a:lnTo>
                    <a:pt x="548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11">
              <a:extLst>
                <a:ext uri="{FF2B5EF4-FFF2-40B4-BE49-F238E27FC236}">
                  <a16:creationId xmlns:a16="http://schemas.microsoft.com/office/drawing/2014/main" id="{48EAECFD-0CA3-492F-BA94-22EF6EB2205B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9773185" y="2748567"/>
              <a:ext cx="532157" cy="976917"/>
            </a:xfrm>
            <a:custGeom>
              <a:avLst/>
              <a:gdLst>
                <a:gd name="T0" fmla="*/ 548 w 548"/>
                <a:gd name="T1" fmla="*/ 706 h 1006"/>
                <a:gd name="T2" fmla="*/ 0 w 548"/>
                <a:gd name="T3" fmla="*/ 1006 h 1006"/>
                <a:gd name="T4" fmla="*/ 0 w 548"/>
                <a:gd name="T5" fmla="*/ 300 h 1006"/>
                <a:gd name="T6" fmla="*/ 548 w 548"/>
                <a:gd name="T7" fmla="*/ 0 h 1006"/>
                <a:gd name="T8" fmla="*/ 548 w 548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6">
                  <a:moveTo>
                    <a:pt x="548" y="706"/>
                  </a:moveTo>
                  <a:lnTo>
                    <a:pt x="0" y="1006"/>
                  </a:lnTo>
                  <a:lnTo>
                    <a:pt x="0" y="300"/>
                  </a:lnTo>
                  <a:lnTo>
                    <a:pt x="548" y="0"/>
                  </a:lnTo>
                  <a:lnTo>
                    <a:pt x="548" y="706"/>
                  </a:ln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12">
              <a:extLst>
                <a:ext uri="{FF2B5EF4-FFF2-40B4-BE49-F238E27FC236}">
                  <a16:creationId xmlns:a16="http://schemas.microsoft.com/office/drawing/2014/main" id="{62FFEC32-2F2F-43F4-9C21-7F15A26966AC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9773185" y="3434157"/>
              <a:ext cx="1063345" cy="586538"/>
            </a:xfrm>
            <a:custGeom>
              <a:avLst/>
              <a:gdLst>
                <a:gd name="T0" fmla="*/ 548 w 1095"/>
                <a:gd name="T1" fmla="*/ 0 h 604"/>
                <a:gd name="T2" fmla="*/ 0 w 1095"/>
                <a:gd name="T3" fmla="*/ 300 h 604"/>
                <a:gd name="T4" fmla="*/ 560 w 1095"/>
                <a:gd name="T5" fmla="*/ 604 h 604"/>
                <a:gd name="T6" fmla="*/ 1095 w 1095"/>
                <a:gd name="T7" fmla="*/ 300 h 604"/>
                <a:gd name="T8" fmla="*/ 548 w 1095"/>
                <a:gd name="T9" fmla="*/ 0 h 604"/>
                <a:gd name="connsiteX0" fmla="*/ 5005 w 10000"/>
                <a:gd name="connsiteY0" fmla="*/ 0 h 10000"/>
                <a:gd name="connsiteX1" fmla="*/ 0 w 10000"/>
                <a:gd name="connsiteY1" fmla="*/ 4967 h 10000"/>
                <a:gd name="connsiteX2" fmla="*/ 5048 w 10000"/>
                <a:gd name="connsiteY2" fmla="*/ 10000 h 10000"/>
                <a:gd name="connsiteX3" fmla="*/ 10000 w 10000"/>
                <a:gd name="connsiteY3" fmla="*/ 4967 h 10000"/>
                <a:gd name="connsiteX4" fmla="*/ 5005 w 10000"/>
                <a:gd name="connsiteY4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5005" y="0"/>
                  </a:moveTo>
                  <a:lnTo>
                    <a:pt x="0" y="4967"/>
                  </a:lnTo>
                  <a:lnTo>
                    <a:pt x="5048" y="10000"/>
                  </a:lnTo>
                  <a:lnTo>
                    <a:pt x="10000" y="4967"/>
                  </a:lnTo>
                  <a:lnTo>
                    <a:pt x="5005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13">
              <a:extLst>
                <a:ext uri="{FF2B5EF4-FFF2-40B4-BE49-F238E27FC236}">
                  <a16:creationId xmlns:a16="http://schemas.microsoft.com/office/drawing/2014/main" id="{647709D2-F4CC-4414-B183-427A6D2A22AB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1361823" y="2748566"/>
              <a:ext cx="534332" cy="982635"/>
            </a:xfrm>
            <a:custGeom>
              <a:avLst/>
              <a:gdLst>
                <a:gd name="T0" fmla="*/ 0 w 548"/>
                <a:gd name="T1" fmla="*/ 706 h 1006"/>
                <a:gd name="T2" fmla="*/ 548 w 548"/>
                <a:gd name="T3" fmla="*/ 1006 h 1006"/>
                <a:gd name="T4" fmla="*/ 548 w 548"/>
                <a:gd name="T5" fmla="*/ 300 h 1006"/>
                <a:gd name="T6" fmla="*/ 0 w 548"/>
                <a:gd name="T7" fmla="*/ 0 h 1006"/>
                <a:gd name="T8" fmla="*/ 0 w 548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6">
                  <a:moveTo>
                    <a:pt x="0" y="706"/>
                  </a:moveTo>
                  <a:lnTo>
                    <a:pt x="548" y="1006"/>
                  </a:lnTo>
                  <a:lnTo>
                    <a:pt x="548" y="300"/>
                  </a:lnTo>
                  <a:lnTo>
                    <a:pt x="0" y="0"/>
                  </a:lnTo>
                  <a:lnTo>
                    <a:pt x="0" y="706"/>
                  </a:lnTo>
                  <a:close/>
                </a:path>
              </a:pathLst>
            </a:custGeom>
            <a:solidFill>
              <a:srgbClr val="303030"/>
            </a:solidFill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dirty="0"/>
            </a:p>
          </p:txBody>
        </p:sp>
        <p:sp>
          <p:nvSpPr>
            <p:cNvPr id="41" name="Freeform 14">
              <a:extLst>
                <a:ext uri="{FF2B5EF4-FFF2-40B4-BE49-F238E27FC236}">
                  <a16:creationId xmlns:a16="http://schemas.microsoft.com/office/drawing/2014/main" id="{72928ABA-DF2E-4C8E-B194-7FA528229810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0833616" y="3434158"/>
              <a:ext cx="1060195" cy="586539"/>
            </a:xfrm>
            <a:custGeom>
              <a:avLst/>
              <a:gdLst>
                <a:gd name="T0" fmla="*/ 548 w 1096"/>
                <a:gd name="T1" fmla="*/ 0 h 604"/>
                <a:gd name="T2" fmla="*/ 0 w 1096"/>
                <a:gd name="T3" fmla="*/ 300 h 604"/>
                <a:gd name="T4" fmla="*/ 560 w 1096"/>
                <a:gd name="T5" fmla="*/ 604 h 604"/>
                <a:gd name="T6" fmla="*/ 1096 w 1096"/>
                <a:gd name="T7" fmla="*/ 300 h 604"/>
                <a:gd name="T8" fmla="*/ 548 w 1096"/>
                <a:gd name="T9" fmla="*/ 0 h 604"/>
                <a:gd name="connsiteX0" fmla="*/ 5000 w 9956"/>
                <a:gd name="connsiteY0" fmla="*/ 0 h 10000"/>
                <a:gd name="connsiteX1" fmla="*/ 0 w 9956"/>
                <a:gd name="connsiteY1" fmla="*/ 4967 h 10000"/>
                <a:gd name="connsiteX2" fmla="*/ 5109 w 9956"/>
                <a:gd name="connsiteY2" fmla="*/ 10000 h 10000"/>
                <a:gd name="connsiteX3" fmla="*/ 9956 w 9956"/>
                <a:gd name="connsiteY3" fmla="*/ 4967 h 10000"/>
                <a:gd name="connsiteX4" fmla="*/ 5000 w 9956"/>
                <a:gd name="connsiteY4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56" h="10000">
                  <a:moveTo>
                    <a:pt x="5000" y="0"/>
                  </a:moveTo>
                  <a:lnTo>
                    <a:pt x="0" y="4967"/>
                  </a:lnTo>
                  <a:lnTo>
                    <a:pt x="5109" y="10000"/>
                  </a:lnTo>
                  <a:lnTo>
                    <a:pt x="9956" y="4967"/>
                  </a:lnTo>
                  <a:lnTo>
                    <a:pt x="5000" y="0"/>
                  </a:lnTo>
                  <a:close/>
                </a:path>
              </a:pathLst>
            </a:custGeom>
            <a:solidFill>
              <a:srgbClr val="303030"/>
            </a:solidFill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/>
            </a:p>
          </p:txBody>
        </p:sp>
        <p:sp>
          <p:nvSpPr>
            <p:cNvPr id="42" name="Freeform 15">
              <a:extLst>
                <a:ext uri="{FF2B5EF4-FFF2-40B4-BE49-F238E27FC236}">
                  <a16:creationId xmlns:a16="http://schemas.microsoft.com/office/drawing/2014/main" id="{5A52C6C9-8220-4E26-B41D-1AA4F49DF9B8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0299515" y="1771650"/>
              <a:ext cx="532157" cy="976917"/>
            </a:xfrm>
            <a:custGeom>
              <a:avLst/>
              <a:gdLst>
                <a:gd name="T0" fmla="*/ 548 w 548"/>
                <a:gd name="T1" fmla="*/ 706 h 1006"/>
                <a:gd name="T2" fmla="*/ 0 w 548"/>
                <a:gd name="T3" fmla="*/ 1006 h 1006"/>
                <a:gd name="T4" fmla="*/ 0 w 548"/>
                <a:gd name="T5" fmla="*/ 300 h 1006"/>
                <a:gd name="T6" fmla="*/ 548 w 548"/>
                <a:gd name="T7" fmla="*/ 0 h 1006"/>
                <a:gd name="T8" fmla="*/ 548 w 548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6">
                  <a:moveTo>
                    <a:pt x="548" y="706"/>
                  </a:moveTo>
                  <a:lnTo>
                    <a:pt x="0" y="1006"/>
                  </a:lnTo>
                  <a:lnTo>
                    <a:pt x="0" y="300"/>
                  </a:lnTo>
                  <a:lnTo>
                    <a:pt x="548" y="0"/>
                  </a:lnTo>
                  <a:lnTo>
                    <a:pt x="548" y="706"/>
                  </a:lnTo>
                  <a:close/>
                </a:path>
              </a:pathLst>
            </a:custGeom>
            <a:solidFill>
              <a:srgbClr val="D83B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16">
              <a:extLst>
                <a:ext uri="{FF2B5EF4-FFF2-40B4-BE49-F238E27FC236}">
                  <a16:creationId xmlns:a16="http://schemas.microsoft.com/office/drawing/2014/main" id="{8548CD94-9B34-4B91-BB2B-8736861E89E1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0831673" y="1771650"/>
              <a:ext cx="531187" cy="976917"/>
            </a:xfrm>
            <a:custGeom>
              <a:avLst/>
              <a:gdLst>
                <a:gd name="T0" fmla="*/ 0 w 547"/>
                <a:gd name="T1" fmla="*/ 706 h 1006"/>
                <a:gd name="T2" fmla="*/ 547 w 547"/>
                <a:gd name="T3" fmla="*/ 1006 h 1006"/>
                <a:gd name="T4" fmla="*/ 547 w 547"/>
                <a:gd name="T5" fmla="*/ 300 h 1006"/>
                <a:gd name="T6" fmla="*/ 0 w 547"/>
                <a:gd name="T7" fmla="*/ 0 h 1006"/>
                <a:gd name="T8" fmla="*/ 0 w 547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7" h="1006">
                  <a:moveTo>
                    <a:pt x="0" y="706"/>
                  </a:moveTo>
                  <a:lnTo>
                    <a:pt x="547" y="1006"/>
                  </a:lnTo>
                  <a:lnTo>
                    <a:pt x="547" y="300"/>
                  </a:lnTo>
                  <a:lnTo>
                    <a:pt x="0" y="0"/>
                  </a:lnTo>
                  <a:lnTo>
                    <a:pt x="0" y="706"/>
                  </a:ln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17">
              <a:extLst>
                <a:ext uri="{FF2B5EF4-FFF2-40B4-BE49-F238E27FC236}">
                  <a16:creationId xmlns:a16="http://schemas.microsoft.com/office/drawing/2014/main" id="{CFFFDB94-105D-4570-A938-4AD7CE4AE782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0299515" y="2457240"/>
              <a:ext cx="1063344" cy="586538"/>
            </a:xfrm>
            <a:custGeom>
              <a:avLst/>
              <a:gdLst>
                <a:gd name="T0" fmla="*/ 548 w 1095"/>
                <a:gd name="T1" fmla="*/ 0 h 604"/>
                <a:gd name="T2" fmla="*/ 0 w 1095"/>
                <a:gd name="T3" fmla="*/ 300 h 604"/>
                <a:gd name="T4" fmla="*/ 560 w 1095"/>
                <a:gd name="T5" fmla="*/ 604 h 604"/>
                <a:gd name="T6" fmla="*/ 1095 w 1095"/>
                <a:gd name="T7" fmla="*/ 300 h 604"/>
                <a:gd name="T8" fmla="*/ 548 w 1095"/>
                <a:gd name="T9" fmla="*/ 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604">
                  <a:moveTo>
                    <a:pt x="548" y="0"/>
                  </a:moveTo>
                  <a:lnTo>
                    <a:pt x="0" y="300"/>
                  </a:lnTo>
                  <a:lnTo>
                    <a:pt x="560" y="604"/>
                  </a:lnTo>
                  <a:lnTo>
                    <a:pt x="1095" y="300"/>
                  </a:lnTo>
                  <a:lnTo>
                    <a:pt x="548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18">
              <a:extLst>
                <a:ext uri="{FF2B5EF4-FFF2-40B4-BE49-F238E27FC236}">
                  <a16:creationId xmlns:a16="http://schemas.microsoft.com/office/drawing/2014/main" id="{AC2A78A9-4071-45DC-BAE8-1C643EDD9B01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1364801" y="1771650"/>
              <a:ext cx="531187" cy="976917"/>
            </a:xfrm>
            <a:custGeom>
              <a:avLst/>
              <a:gdLst>
                <a:gd name="T0" fmla="*/ 547 w 547"/>
                <a:gd name="T1" fmla="*/ 706 h 1006"/>
                <a:gd name="T2" fmla="*/ 0 w 547"/>
                <a:gd name="T3" fmla="*/ 1006 h 1006"/>
                <a:gd name="T4" fmla="*/ 0 w 547"/>
                <a:gd name="T5" fmla="*/ 300 h 1006"/>
                <a:gd name="T6" fmla="*/ 547 w 547"/>
                <a:gd name="T7" fmla="*/ 0 h 1006"/>
                <a:gd name="T8" fmla="*/ 547 w 547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7" h="1006">
                  <a:moveTo>
                    <a:pt x="547" y="706"/>
                  </a:moveTo>
                  <a:lnTo>
                    <a:pt x="0" y="1006"/>
                  </a:lnTo>
                  <a:lnTo>
                    <a:pt x="0" y="300"/>
                  </a:lnTo>
                  <a:lnTo>
                    <a:pt x="547" y="0"/>
                  </a:lnTo>
                  <a:lnTo>
                    <a:pt x="547" y="706"/>
                  </a:lnTo>
                  <a:close/>
                </a:path>
              </a:pathLst>
            </a:custGeom>
            <a:solidFill>
              <a:srgbClr val="D83B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6A0EEF9B-FB8E-409B-A24F-BD7570B88204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1895988" y="1771650"/>
              <a:ext cx="296013" cy="847641"/>
            </a:xfrm>
            <a:custGeom>
              <a:avLst/>
              <a:gdLst>
                <a:gd name="connsiteX0" fmla="*/ 0 w 296013"/>
                <a:gd name="connsiteY0" fmla="*/ 0 h 847641"/>
                <a:gd name="connsiteX1" fmla="*/ 296013 w 296013"/>
                <a:gd name="connsiteY1" fmla="*/ 162051 h 847641"/>
                <a:gd name="connsiteX2" fmla="*/ 296013 w 296013"/>
                <a:gd name="connsiteY2" fmla="*/ 847641 h 847641"/>
                <a:gd name="connsiteX3" fmla="*/ 0 w 296013"/>
                <a:gd name="connsiteY3" fmla="*/ 685590 h 847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6013" h="847641">
                  <a:moveTo>
                    <a:pt x="0" y="0"/>
                  </a:moveTo>
                  <a:lnTo>
                    <a:pt x="296013" y="162051"/>
                  </a:lnTo>
                  <a:lnTo>
                    <a:pt x="296013" y="847641"/>
                  </a:lnTo>
                  <a:lnTo>
                    <a:pt x="0" y="685590"/>
                  </a:lnTo>
                  <a:close/>
                </a:path>
              </a:pathLst>
            </a:custGeom>
            <a:solidFill>
              <a:srgbClr val="F375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390FC8DE-C4AD-4BD3-9506-276C17F0C333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1364800" y="2457240"/>
              <a:ext cx="827200" cy="593577"/>
            </a:xfrm>
            <a:custGeom>
              <a:avLst/>
              <a:gdLst>
                <a:gd name="connsiteX0" fmla="*/ 531141 w 827200"/>
                <a:gd name="connsiteY0" fmla="*/ 0 h 593577"/>
                <a:gd name="connsiteX1" fmla="*/ 827200 w 827200"/>
                <a:gd name="connsiteY1" fmla="*/ 162066 h 593577"/>
                <a:gd name="connsiteX2" fmla="*/ 827200 w 827200"/>
                <a:gd name="connsiteY2" fmla="*/ 425095 h 593577"/>
                <a:gd name="connsiteX3" fmla="*/ 529758 w 827200"/>
                <a:gd name="connsiteY3" fmla="*/ 593577 h 593577"/>
                <a:gd name="connsiteX4" fmla="*/ 0 w 827200"/>
                <a:gd name="connsiteY4" fmla="*/ 291334 h 593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7200" h="593577">
                  <a:moveTo>
                    <a:pt x="531141" y="0"/>
                  </a:moveTo>
                  <a:lnTo>
                    <a:pt x="827200" y="162066"/>
                  </a:lnTo>
                  <a:lnTo>
                    <a:pt x="827200" y="425095"/>
                  </a:lnTo>
                  <a:lnTo>
                    <a:pt x="529758" y="593577"/>
                  </a:lnTo>
                  <a:lnTo>
                    <a:pt x="0" y="291334"/>
                  </a:lnTo>
                  <a:close/>
                </a:path>
              </a:pathLst>
            </a:custGeom>
            <a:solidFill>
              <a:srgbClr val="303030"/>
            </a:solidFill>
            <a:ln w="9525">
              <a:solidFill>
                <a:srgbClr val="30303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/>
            </a:p>
          </p:txBody>
        </p:sp>
        <p:sp>
          <p:nvSpPr>
            <p:cNvPr id="48" name="Freeform 21">
              <a:extLst>
                <a:ext uri="{FF2B5EF4-FFF2-40B4-BE49-F238E27FC236}">
                  <a16:creationId xmlns:a16="http://schemas.microsoft.com/office/drawing/2014/main" id="{77297A5A-69AC-4DF4-95F9-A09D48D814E3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0316024" y="4400391"/>
              <a:ext cx="531187" cy="976917"/>
            </a:xfrm>
            <a:custGeom>
              <a:avLst/>
              <a:gdLst>
                <a:gd name="T0" fmla="*/ 547 w 547"/>
                <a:gd name="T1" fmla="*/ 707 h 1006"/>
                <a:gd name="T2" fmla="*/ 0 w 547"/>
                <a:gd name="T3" fmla="*/ 1006 h 1006"/>
                <a:gd name="T4" fmla="*/ 0 w 547"/>
                <a:gd name="T5" fmla="*/ 300 h 1006"/>
                <a:gd name="T6" fmla="*/ 547 w 547"/>
                <a:gd name="T7" fmla="*/ 0 h 1006"/>
                <a:gd name="T8" fmla="*/ 547 w 547"/>
                <a:gd name="T9" fmla="*/ 707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7" h="1006">
                  <a:moveTo>
                    <a:pt x="547" y="707"/>
                  </a:moveTo>
                  <a:lnTo>
                    <a:pt x="0" y="1006"/>
                  </a:lnTo>
                  <a:lnTo>
                    <a:pt x="0" y="300"/>
                  </a:lnTo>
                  <a:lnTo>
                    <a:pt x="547" y="0"/>
                  </a:lnTo>
                  <a:lnTo>
                    <a:pt x="547" y="707"/>
                  </a:lnTo>
                  <a:close/>
                </a:path>
              </a:pathLst>
            </a:custGeom>
            <a:solidFill>
              <a:srgbClr val="D83B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22">
              <a:extLst>
                <a:ext uri="{FF2B5EF4-FFF2-40B4-BE49-F238E27FC236}">
                  <a16:creationId xmlns:a16="http://schemas.microsoft.com/office/drawing/2014/main" id="{E65087DC-7AC8-4AA7-9010-A067ADE1CF79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0847210" y="4400391"/>
              <a:ext cx="532157" cy="976917"/>
            </a:xfrm>
            <a:custGeom>
              <a:avLst/>
              <a:gdLst>
                <a:gd name="T0" fmla="*/ 0 w 548"/>
                <a:gd name="T1" fmla="*/ 707 h 1006"/>
                <a:gd name="T2" fmla="*/ 548 w 548"/>
                <a:gd name="T3" fmla="*/ 1006 h 1006"/>
                <a:gd name="T4" fmla="*/ 548 w 548"/>
                <a:gd name="T5" fmla="*/ 300 h 1006"/>
                <a:gd name="T6" fmla="*/ 0 w 548"/>
                <a:gd name="T7" fmla="*/ 0 h 1006"/>
                <a:gd name="T8" fmla="*/ 0 w 548"/>
                <a:gd name="T9" fmla="*/ 707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6">
                  <a:moveTo>
                    <a:pt x="0" y="707"/>
                  </a:moveTo>
                  <a:lnTo>
                    <a:pt x="548" y="1006"/>
                  </a:lnTo>
                  <a:lnTo>
                    <a:pt x="548" y="300"/>
                  </a:lnTo>
                  <a:lnTo>
                    <a:pt x="0" y="0"/>
                  </a:lnTo>
                  <a:lnTo>
                    <a:pt x="0" y="707"/>
                  </a:lnTo>
                  <a:close/>
                </a:path>
              </a:pathLst>
            </a:custGeom>
            <a:solidFill>
              <a:srgbClr val="B9B9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23">
              <a:extLst>
                <a:ext uri="{FF2B5EF4-FFF2-40B4-BE49-F238E27FC236}">
                  <a16:creationId xmlns:a16="http://schemas.microsoft.com/office/drawing/2014/main" id="{3B4C2EBB-4C89-4380-A5E7-A7BD40C2B90E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0316024" y="5086952"/>
              <a:ext cx="1063344" cy="585568"/>
            </a:xfrm>
            <a:custGeom>
              <a:avLst/>
              <a:gdLst>
                <a:gd name="T0" fmla="*/ 547 w 1095"/>
                <a:gd name="T1" fmla="*/ 0 h 603"/>
                <a:gd name="T2" fmla="*/ 0 w 1095"/>
                <a:gd name="T3" fmla="*/ 299 h 603"/>
                <a:gd name="T4" fmla="*/ 560 w 1095"/>
                <a:gd name="T5" fmla="*/ 603 h 603"/>
                <a:gd name="T6" fmla="*/ 1095 w 1095"/>
                <a:gd name="T7" fmla="*/ 299 h 603"/>
                <a:gd name="T8" fmla="*/ 547 w 1095"/>
                <a:gd name="T9" fmla="*/ 0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603">
                  <a:moveTo>
                    <a:pt x="547" y="0"/>
                  </a:moveTo>
                  <a:lnTo>
                    <a:pt x="0" y="299"/>
                  </a:lnTo>
                  <a:lnTo>
                    <a:pt x="560" y="603"/>
                  </a:lnTo>
                  <a:lnTo>
                    <a:pt x="1095" y="299"/>
                  </a:lnTo>
                  <a:lnTo>
                    <a:pt x="547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24">
              <a:extLst>
                <a:ext uri="{FF2B5EF4-FFF2-40B4-BE49-F238E27FC236}">
                  <a16:creationId xmlns:a16="http://schemas.microsoft.com/office/drawing/2014/main" id="{0D7CD4FA-6D18-4E1F-9C7D-91AA2E32B2BC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8720523" y="4697545"/>
              <a:ext cx="531187" cy="974975"/>
            </a:xfrm>
            <a:custGeom>
              <a:avLst/>
              <a:gdLst>
                <a:gd name="T0" fmla="*/ 547 w 547"/>
                <a:gd name="T1" fmla="*/ 705 h 1004"/>
                <a:gd name="T2" fmla="*/ 0 w 547"/>
                <a:gd name="T3" fmla="*/ 1004 h 1004"/>
                <a:gd name="T4" fmla="*/ 0 w 547"/>
                <a:gd name="T5" fmla="*/ 298 h 1004"/>
                <a:gd name="T6" fmla="*/ 547 w 547"/>
                <a:gd name="T7" fmla="*/ 0 h 1004"/>
                <a:gd name="T8" fmla="*/ 547 w 547"/>
                <a:gd name="T9" fmla="*/ 705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7" h="1004">
                  <a:moveTo>
                    <a:pt x="547" y="705"/>
                  </a:moveTo>
                  <a:lnTo>
                    <a:pt x="0" y="1004"/>
                  </a:lnTo>
                  <a:lnTo>
                    <a:pt x="0" y="298"/>
                  </a:lnTo>
                  <a:lnTo>
                    <a:pt x="547" y="0"/>
                  </a:lnTo>
                  <a:lnTo>
                    <a:pt x="547" y="705"/>
                  </a:lnTo>
                  <a:close/>
                </a:path>
              </a:pathLst>
            </a:custGeom>
            <a:solidFill>
              <a:srgbClr val="D83B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25">
              <a:extLst>
                <a:ext uri="{FF2B5EF4-FFF2-40B4-BE49-F238E27FC236}">
                  <a16:creationId xmlns:a16="http://schemas.microsoft.com/office/drawing/2014/main" id="{5D06D6BE-8F81-4F1F-9E44-429E129C1957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9251709" y="4697545"/>
              <a:ext cx="532157" cy="974975"/>
            </a:xfrm>
            <a:custGeom>
              <a:avLst/>
              <a:gdLst>
                <a:gd name="T0" fmla="*/ 0 w 548"/>
                <a:gd name="T1" fmla="*/ 705 h 1004"/>
                <a:gd name="T2" fmla="*/ 548 w 548"/>
                <a:gd name="T3" fmla="*/ 1004 h 1004"/>
                <a:gd name="T4" fmla="*/ 548 w 548"/>
                <a:gd name="T5" fmla="*/ 298 h 1004"/>
                <a:gd name="T6" fmla="*/ 0 w 548"/>
                <a:gd name="T7" fmla="*/ 0 h 1004"/>
                <a:gd name="T8" fmla="*/ 0 w 548"/>
                <a:gd name="T9" fmla="*/ 705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4">
                  <a:moveTo>
                    <a:pt x="0" y="705"/>
                  </a:moveTo>
                  <a:lnTo>
                    <a:pt x="548" y="1004"/>
                  </a:lnTo>
                  <a:lnTo>
                    <a:pt x="548" y="298"/>
                  </a:lnTo>
                  <a:lnTo>
                    <a:pt x="0" y="0"/>
                  </a:lnTo>
                  <a:lnTo>
                    <a:pt x="0" y="705"/>
                  </a:ln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26">
              <a:extLst>
                <a:ext uri="{FF2B5EF4-FFF2-40B4-BE49-F238E27FC236}">
                  <a16:creationId xmlns:a16="http://schemas.microsoft.com/office/drawing/2014/main" id="{3F7CF64D-F067-41E4-8D9F-41FF38972828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8720523" y="5382163"/>
              <a:ext cx="1063344" cy="585568"/>
            </a:xfrm>
            <a:custGeom>
              <a:avLst/>
              <a:gdLst>
                <a:gd name="T0" fmla="*/ 547 w 1095"/>
                <a:gd name="T1" fmla="*/ 0 h 603"/>
                <a:gd name="T2" fmla="*/ 0 w 1095"/>
                <a:gd name="T3" fmla="*/ 299 h 603"/>
                <a:gd name="T4" fmla="*/ 560 w 1095"/>
                <a:gd name="T5" fmla="*/ 603 h 603"/>
                <a:gd name="T6" fmla="*/ 1095 w 1095"/>
                <a:gd name="T7" fmla="*/ 299 h 603"/>
                <a:gd name="T8" fmla="*/ 547 w 1095"/>
                <a:gd name="T9" fmla="*/ 0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603">
                  <a:moveTo>
                    <a:pt x="547" y="0"/>
                  </a:moveTo>
                  <a:lnTo>
                    <a:pt x="0" y="299"/>
                  </a:lnTo>
                  <a:lnTo>
                    <a:pt x="560" y="603"/>
                  </a:lnTo>
                  <a:lnTo>
                    <a:pt x="1095" y="299"/>
                  </a:lnTo>
                  <a:lnTo>
                    <a:pt x="547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54" name="Rectangle 53">
            <a:extLst>
              <a:ext uri="{FF2B5EF4-FFF2-40B4-BE49-F238E27FC236}">
                <a16:creationId xmlns:a16="http://schemas.microsoft.com/office/drawing/2014/main" id="{4899085C-4B16-41A5-A2CB-5D4798A0322E}"/>
              </a:ext>
            </a:extLst>
          </p:cNvPr>
          <p:cNvSpPr/>
          <p:nvPr userDrawn="1"/>
        </p:nvSpPr>
        <p:spPr bwMode="white">
          <a:xfrm>
            <a:off x="5791479" y="3074916"/>
            <a:ext cx="2321486" cy="140551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4801">
                      <a:schemeClr val="bg1"/>
                    </a:gs>
                    <a:gs pos="75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4801">
                      <a:schemeClr val="bg1"/>
                    </a:gs>
                    <a:gs pos="75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Connect.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4801">
                      <a:schemeClr val="bg1"/>
                    </a:gs>
                    <a:gs pos="75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Explore.</a:t>
            </a:r>
          </a:p>
        </p:txBody>
      </p:sp>
      <p:pic>
        <p:nvPicPr>
          <p:cNvPr id="55" name="Graphic 54">
            <a:extLst>
              <a:ext uri="{FF2B5EF4-FFF2-40B4-BE49-F238E27FC236}">
                <a16:creationId xmlns:a16="http://schemas.microsoft.com/office/drawing/2014/main" id="{CF5E403F-D2DC-4030-8392-9E3E0A38A1D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 bwMode="white">
          <a:xfrm>
            <a:off x="1174192" y="3183752"/>
            <a:ext cx="2712307" cy="1367241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0734689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200F7B6E-608C-4712-A939-BEBE059E295A}"/>
              </a:ext>
            </a:extLst>
          </p:cNvPr>
          <p:cNvGrpSpPr/>
          <p:nvPr userDrawn="1"/>
        </p:nvGrpSpPr>
        <p:grpSpPr bwMode="ltGray">
          <a:xfrm>
            <a:off x="6256117" y="-21839"/>
            <a:ext cx="5932086" cy="6890047"/>
            <a:chOff x="6256117" y="-21839"/>
            <a:chExt cx="5932086" cy="6890047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6DC5E8A2-8275-4F90-BA55-9B66D81C4A9F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6C563208-4732-48A3-81E6-533A2E2DD538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DD0ADC22-C4D5-4BE8-99A8-91566ADDBF50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91C4D457-0F93-4853-AB02-01C200DE6658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E8D605B0-4DEE-4101-AC83-CD1D15D14DB9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2EF14ED5-2275-4C01-96DD-1D24FE9FD6EE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F31E8C76-6A67-4E1C-BCC4-8D2ABCC0212A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9ABDD9FA-82C7-4E69-9895-354AD0BDD19E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2A7CD18E-2839-44B2-9BA7-6356529D686A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0B7E64CE-434E-410A-823C-4872E71DD278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dirty="0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0D92AA81-D52A-4877-AE2C-AB5B4D374D19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BE84D11A-0DE4-40A8-BB80-889FF30CCE03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A80E0B5D-2F12-4C6E-92C5-3765C579ADE8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765DAB00-242D-4D78-B6BF-F678C14B519F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D824698C-3D67-4D42-9DE6-531F5A0C7EA3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699246CD-F05A-4044-B7A4-384A7B272509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06930CAB-4305-4191-AD01-9D22AAD264D9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7FBC50E9-9F0E-4D62-9AA6-DC145681D1EA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09610B7D-2856-472A-B98F-5684402C6C99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5173E078-D753-4C8F-98BB-75D0CBE314FE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EAA82456-62CD-4C42-91A4-3FFD8F19BCBD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41ABB687-FC0A-4A48-8466-BF8A1129E230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8EEA91BF-1A44-4FB0-92F0-23098E7BBFCD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511C6A8E-CEC6-4129-9FB2-A426C6CE84EB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205B8F1F-9F8A-42BF-8770-AEABCEC35D18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36EE7F2A-0858-47D2-B1D0-D33BCD933ABE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dirty="0"/>
              </a:p>
            </p:txBody>
          </p:sp>
        </p:grpSp>
      </p:grp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DF5D6DE-2629-4577-9B98-7A1666013D0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016500" y="292100"/>
            <a:ext cx="6881813" cy="6272213"/>
          </a:xfrm>
          <a:blipFill>
            <a:blip r:embed="rId2"/>
            <a:stretch>
              <a:fillRect/>
            </a:stretch>
          </a:blipFill>
          <a:ln w="9525" cap="flat">
            <a:noFill/>
            <a:prstDash val="solid"/>
            <a:miter/>
          </a:ln>
          <a:effectLst>
            <a:outerShdw blurRad="508000" dist="63500" dir="2700000" sx="101000" sy="101000" algn="tl" rotWithShape="0">
              <a:prstClr val="black">
                <a:alpha val="33000"/>
              </a:prstClr>
            </a:outerShdw>
          </a:effectLst>
        </p:spPr>
        <p:txBody>
          <a:bodyPr tIns="1188720" anchor="ctr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rgbClr val="FFFFFF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1" y="2579648"/>
            <a:ext cx="3768898" cy="553998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1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Enter title text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1" y="3535541"/>
            <a:ext cx="3769300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1096002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59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9" pos="2993">
          <p15:clr>
            <a:srgbClr val="C35EA4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bod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C39AAC9F-C8B8-422E-93FC-08A064104000}"/>
              </a:ext>
            </a:extLst>
          </p:cNvPr>
          <p:cNvGrpSpPr/>
          <p:nvPr userDrawn="1"/>
        </p:nvGrpSpPr>
        <p:grpSpPr bwMode="ltGray">
          <a:xfrm>
            <a:off x="6256117" y="-21839"/>
            <a:ext cx="5932086" cy="6890047"/>
            <a:chOff x="6256117" y="-21839"/>
            <a:chExt cx="5932086" cy="6890047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A09379AA-B540-4886-8794-46BA10F3D91B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9E5BC201-014B-48F5-BAC0-4FBBACCBF586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F72CD027-1ABE-4E4A-BE9E-EF73250F9290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52C85D91-63CC-4FF7-A826-BE886CDB017C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E55C67E6-D930-403F-9550-70EC2A102AB5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BDB9C074-A5A6-4082-9FCD-D487FD8013E5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4E3D79EB-E5E0-4CA3-A7CE-50069CC73F19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42F892FB-2465-40CF-A81F-AC989DC09CE4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E8BADF38-50C7-4E4B-AA00-660BF4161C96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A51B782C-38CF-4C16-8A55-9C1BEA5AF3F0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dirty="0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61A234A0-3B09-4E85-880A-C885FBEE2401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B6516D46-39CD-420E-9263-03065B10F8F4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6B28F64C-F49A-4F09-A9C2-8502680A64D7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3AE00412-2C1C-4CAB-B1D4-B046A4B37C24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01030AB7-3DE7-407A-98DE-751351FCBFB5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0074BD83-98DD-4084-9D1E-CDACFD005AFF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47C85498-5D07-457D-BA73-99E2EB50130B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3DF2CE11-90A6-43A8-B2DC-45295F10CB64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F65F154A-ABA1-4F9A-97F8-C50108DD1A97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54AC8DFE-7BB0-4D98-AA21-405DB4B06225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F39938CF-5CFF-4707-BBDD-DD19FA0A50F1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73332E5E-0308-4370-A841-A20570A69BDF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9E46D602-7D42-411E-8BA6-6F74E13FE605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53F344C1-9929-4E86-BB1A-05E12D1570DF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B6933AFD-19AA-49B8-BCF7-2D0EAA89273D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9FB75AC2-D122-402F-B448-B0118576BB45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dirty="0"/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3769475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body text</a:t>
            </a:r>
          </a:p>
        </p:txBody>
      </p:sp>
      <p:sp>
        <p:nvSpPr>
          <p:cNvPr id="60" name="Picture Placeholder 4">
            <a:extLst>
              <a:ext uri="{FF2B5EF4-FFF2-40B4-BE49-F238E27FC236}">
                <a16:creationId xmlns:a16="http://schemas.microsoft.com/office/drawing/2014/main" id="{D9BE8EAA-F7ED-46CD-A31F-E4299C08F5A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016500" y="292100"/>
            <a:ext cx="6881813" cy="6272213"/>
          </a:xfrm>
          <a:blipFill>
            <a:blip r:embed="rId2"/>
            <a:stretch>
              <a:fillRect/>
            </a:stretch>
          </a:blipFill>
          <a:ln w="9525" cap="flat">
            <a:noFill/>
            <a:prstDash val="solid"/>
            <a:miter/>
          </a:ln>
          <a:effectLst>
            <a:outerShdw blurRad="508000" dist="63500" dir="2700000" sx="101000" sy="101000" algn="tl" rotWithShape="0">
              <a:prstClr val="black">
                <a:alpha val="33000"/>
              </a:prstClr>
            </a:outerShdw>
          </a:effectLst>
        </p:spPr>
        <p:txBody>
          <a:bodyPr tIns="1188720" anchor="ctr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rgbClr val="FFFFFF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20774799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216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6400800" cy="4985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64008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3B08910-F1C3-47B2-8C69-1B107282064A}"/>
              </a:ext>
            </a:extLst>
          </p:cNvPr>
          <p:cNvGrpSpPr/>
          <p:nvPr userDrawn="1"/>
        </p:nvGrpSpPr>
        <p:grpSpPr bwMode="ltGray">
          <a:xfrm>
            <a:off x="6256117" y="-21839"/>
            <a:ext cx="5932086" cy="6890047"/>
            <a:chOff x="6256117" y="-21839"/>
            <a:chExt cx="5932086" cy="6890047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9FE7A031-B4AB-4071-98FF-24E766F9BB5C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6DC7067D-3957-4163-9442-C167A0A62168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D9AE235F-4F6C-4565-AADC-752626D64B90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1EAADF52-7CC0-4715-8BAC-4186C7CE9B0C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58AC140A-9DFB-45B7-82C2-CF25166A0D41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3436FDC7-3DF0-4E6A-B4A8-7EB4FF30AAF0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D72FB5AA-3C69-4BB6-9C10-682E95EF1AAE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20321A7F-C5FC-4514-A3AC-41CC16FA85FD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B3C4B3CE-95D2-45A5-917E-A5389B118222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A5270AF0-DA91-4FF8-9B1C-35937E49D882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dirty="0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1B4AB4EC-0302-4902-B797-9B84C91FDE1B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E941D13F-2DD6-4121-8220-CC08400DD382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B98F2381-17CE-4672-96D3-D3E4A8C1115A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E6A42BAE-DCEA-4A1A-8779-E499D67DA7B9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8D7995E7-6761-41BA-BE88-30DD0DF70D22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24D7B6AA-459B-44CF-9930-A05720C41315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0EBE7D0E-F0D6-4EA3-A151-C26BF3138977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0118A379-1639-4C1C-9E5B-A39F1CD0A9D9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E8DE972F-9FF1-4743-BF7F-15CC5403A6CF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795596FA-D3B2-4953-81FC-9958337AF5DC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7D57090A-B887-4CA7-A022-90564F12A9A9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F9749B2E-C284-42A2-A061-B635FBBBD461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0A74F4CD-889D-4E91-AB27-CCB11E8677AE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6CE97AB5-F3D1-4D1A-8F2F-166F6F85A189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55281A29-9018-48AF-8B81-EB9F71FE5ABA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2B1B3F07-773E-4FC0-9A04-73F52683190E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00784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64008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4867548-8B9A-436D-9AB6-D7EA0AC78267}"/>
              </a:ext>
            </a:extLst>
          </p:cNvPr>
          <p:cNvGrpSpPr/>
          <p:nvPr userDrawn="1"/>
        </p:nvGrpSpPr>
        <p:grpSpPr bwMode="ltGray">
          <a:xfrm>
            <a:off x="6256117" y="-21839"/>
            <a:ext cx="5932086" cy="6890047"/>
            <a:chOff x="6256117" y="-21839"/>
            <a:chExt cx="5932086" cy="6890047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E298AA2D-C933-41C0-B3A0-5E1B5429C617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DE45CCA4-1611-4A15-8D76-0CD4304233D4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BB20432D-F3B6-4212-B616-45AD62D0A8BA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5CB285A8-E7EF-4B70-8B71-2D09BE26853D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1D552378-B8A4-40F9-8A64-367F9EC304F0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6DED4FF8-FEAE-4CC0-8F5B-9FC2B47E5700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54DD2AD2-299E-4049-881B-2BC838B6DB02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430A103C-9EC8-479D-9AEA-2FA30D0B6831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FF762A67-8800-4EDC-ACA0-235237807007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0C1E21E3-4EFA-46DB-B62D-888B912FEC30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dirty="0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5C90FB2C-AED4-45EF-B005-A6F9315E6638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69EFEACE-63D5-4DE9-AE7A-022D10CBBAD4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183FC86B-2504-437F-9155-736D3776FBC0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4BE281D9-0C46-4685-8A97-79D102C868ED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0B982782-C326-41A6-88DF-60D0069AAC11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C69C78E5-CDD7-45AD-9FAC-A193057F2551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95E678CA-56AB-4822-8F79-1B384711F464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94D454C8-0C5D-4654-B977-447674D5459E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7FD26513-923A-4E4E-88AB-484CF7F390D1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75F3DAB6-E46E-498F-AC8D-245DB12E86FA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2FF22795-13BD-4A36-8B98-FAE4B2B95679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26E68192-BBC2-4E66-BC2E-A6F5E839A4EC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874CE4AB-E3EC-4485-A9DB-D3875DE15509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18D9197E-BD70-40A3-872D-2F635C47602A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DA35C218-6C8E-4E07-9EA7-15A37B43AD66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647F6A62-B1EC-420D-A385-9A9A03966E95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63771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64008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BBF7881-8D09-4F22-B10B-0916A242A2CD}"/>
              </a:ext>
            </a:extLst>
          </p:cNvPr>
          <p:cNvGrpSpPr/>
          <p:nvPr userDrawn="1"/>
        </p:nvGrpSpPr>
        <p:grpSpPr bwMode="ltGray">
          <a:xfrm>
            <a:off x="6256117" y="-21839"/>
            <a:ext cx="5932086" cy="6890047"/>
            <a:chOff x="6256117" y="-21839"/>
            <a:chExt cx="5932086" cy="6890047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F5B1D67C-D600-4009-9F96-DBD9F692B67A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589ED409-83AE-42D1-A29E-F5ACE1D5379C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A47E83EE-C7AB-4851-AC1F-A2E965DE8A4F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117874BE-F982-46B6-83B3-569DB8A26C11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172B84FE-1FBD-4DB0-A1BB-1D393BABFD96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F0612185-AF46-47F9-B984-65C416463817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1F4FE628-8992-4D3C-9177-54650A419B37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9EB1F0C1-51BC-433D-B643-499296AD9EB3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1F95DA3E-A7A9-4898-8537-3057A04A80B1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A0885F40-F98C-4749-AF50-8D882201C7B2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dirty="0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5DF4BDA5-0196-465B-9592-AD537FCE4B9C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2C953882-CF21-4072-808A-AFC6C6427081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24ACD3F6-35BF-4463-9A90-5F5B9025D6D9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36E0228F-415B-4662-977D-90C5D263A103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BBA85FE8-C6CE-42AD-9924-C426CEBA2C51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50FBB4D3-1D1C-41F7-856E-89287C5609D1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2F5EE762-48D4-46D8-8ECD-7595053F7D6E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5602528A-0204-4F83-A3CC-B19E5ED41C75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570E694A-2FDE-4ED0-B17A-283BAEEEBC3F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3014F876-92BB-450A-A3A6-EB7B6C2CB558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1AFE4E51-6693-4C7C-9EE7-633EA9AAA2AC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522550D5-A578-4C33-B405-092D50801565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6A5C88A0-A89F-42B9-B5E5-623E0E0D7555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C4AD7328-AEE6-43BE-8744-DE52D5F8CC2E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90DC1356-0D84-4394-B0FF-A91903B8585E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5CA4391C-EE34-4D39-AC03-6D3272F213DC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51141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6179219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147563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4" name="MS logo gray - EMF" descr="Microsoft logo, gray text version">
            <a:extLst>
              <a:ext uri="{FF2B5EF4-FFF2-40B4-BE49-F238E27FC236}">
                <a16:creationId xmlns:a16="http://schemas.microsoft.com/office/drawing/2014/main" id="{C2F26819-B90F-4C18-ACFE-2E5E212772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2448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36765863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BDBC305C-A9C3-4278-AFC0-C99DFD80A6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3"/>
            <a:ext cx="11336039" cy="758022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967215944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2" y="2979539"/>
            <a:ext cx="5943600" cy="553998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1" y="3962400"/>
            <a:ext cx="59436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9F4249-981E-4054-9F37-C6C7DFAB38F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917757" y="585788"/>
            <a:ext cx="2691631" cy="276999"/>
          </a:xfrm>
          <a:solidFill>
            <a:srgbClr val="E6E6E6">
              <a:alpha val="75000"/>
            </a:srgbClr>
          </a:solidFill>
        </p:spPr>
        <p:txBody>
          <a:bodyPr/>
          <a:lstStyle>
            <a:lvl1pPr marL="0" marR="0" indent="0" algn="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800" kern="1200" spc="0" baseline="0" dirty="0">
                <a:gradFill>
                  <a:gsLst>
                    <a:gs pos="23466">
                      <a:schemeClr val="bg2">
                        <a:lumMod val="50000"/>
                      </a:schemeClr>
                    </a:gs>
                    <a:gs pos="56000">
                      <a:schemeClr val="bg2">
                        <a:lumMod val="50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 dirty="0">
                <a:latin typeface="+mj-lt"/>
              </a:rPr>
              <a:t>Session code here</a:t>
            </a:r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DCBAFEF-FDA0-4148-B6F8-D1D9029A0218}"/>
              </a:ext>
            </a:extLst>
          </p:cNvPr>
          <p:cNvGrpSpPr/>
          <p:nvPr userDrawn="1"/>
        </p:nvGrpSpPr>
        <p:grpSpPr bwMode="ltGray">
          <a:xfrm>
            <a:off x="6256117" y="-21839"/>
            <a:ext cx="5932086" cy="6890047"/>
            <a:chOff x="6256117" y="-21839"/>
            <a:chExt cx="5932086" cy="6890047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89BE868E-A240-4959-BD66-6BC44EE5A4AF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1DDB4654-32A2-47CE-B324-C597C756E402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218BE353-242E-4429-9D4C-1D50CEEC277C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B2B25198-469F-44A8-946B-689A24DC3C72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E5460766-0EE4-4C99-BD2E-1BAD7FD9C3AC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EFBC909F-DC50-4DDC-91C9-2509E0F5633F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E0DC1718-52A4-4705-AE14-45A352ACBC29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D51C16AF-F6FA-4CD2-B0A5-3663CD027991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3A105041-F999-49D6-BE4B-7630F1204F6C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C190B08C-67D4-4DAD-8158-2B4D4A1318F0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dirty="0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743F7B37-FD03-4D73-932B-77D49AB6A515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8F01A60D-F904-4399-87EA-23E33C45969F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D450C50C-26FC-42C5-BA39-AE97627B772A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B88924B0-E78A-4770-AF30-C78056E7AAAB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D8AB0228-AC44-413D-A029-1BBF7B18CBCC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89C067BE-7550-4D8F-9A42-B78AB594CD54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54D97435-6932-4E2A-A217-DEA06FDA510A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FF9C9FB6-79F2-41F1-872D-2184B91C8E00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577AEC4-9502-4D2D-B373-2F1CB4EFF9B8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713EA48F-163A-410A-8C97-A08AA1B2EE50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3E1E199B-B230-4884-9F60-9B781B11B8FF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FB98E4A3-2599-4DEB-8ECC-F004500FBF6A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D6B74F55-4583-4B26-A4E0-71C00B14AFF6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FC4D1900-D812-4B27-AC50-B2795AD953C3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483ECFC2-9749-4525-973B-EAA0BC0FC62B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0A3ABF7E-B2D4-4B7A-9B6E-0EB3223E4EE4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277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84" userDrawn="1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vic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nline Image Placeholder 2">
            <a:extLst>
              <a:ext uri="{FF2B5EF4-FFF2-40B4-BE49-F238E27FC236}">
                <a16:creationId xmlns:a16="http://schemas.microsoft.com/office/drawing/2014/main" id="{562D5679-B66F-A244-9E94-0FFE5F1B6168}"/>
              </a:ext>
            </a:extLst>
          </p:cNvPr>
          <p:cNvSpPr>
            <a:spLocks noGrp="1"/>
          </p:cNvSpPr>
          <p:nvPr>
            <p:ph type="clipArt" sz="quarter" idx="11" hasCustomPrompt="1"/>
          </p:nvPr>
        </p:nvSpPr>
        <p:spPr>
          <a:xfrm>
            <a:off x="5982391" y="1179838"/>
            <a:ext cx="5780073" cy="3756460"/>
          </a:xfrm>
        </p:spPr>
        <p:txBody>
          <a:bodyPr anchor="ctr">
            <a:noAutofit/>
          </a:bodyPr>
          <a:lstStyle>
            <a:lvl1pPr algn="ctr">
              <a:defRPr sz="1765" b="1">
                <a:latin typeface="+mn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26424" y="1144854"/>
            <a:ext cx="5138175" cy="2573509"/>
          </a:xfrm>
        </p:spPr>
        <p:txBody>
          <a:bodyPr wrap="square" lIns="0" tIns="0" rIns="0" bIns="0">
            <a:no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2549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745" b="0" i="0">
                <a:solidFill>
                  <a:srgbClr val="000000"/>
                </a:solidFill>
                <a:latin typeface="+mn-lt"/>
              </a:defRPr>
            </a:lvl1pPr>
            <a:lvl2pPr marL="224097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pt-BR"/>
              <a:t>Subhead Segoe UI 28pt</a:t>
            </a:r>
          </a:p>
          <a:p>
            <a:pPr lvl="0"/>
            <a:r>
              <a:rPr lang="pt-BR"/>
              <a:t>Subhead Segoe UI 28pt</a:t>
            </a:r>
          </a:p>
          <a:p>
            <a:pPr lvl="0"/>
            <a:r>
              <a:rPr lang="pt-BR"/>
              <a:t>Subhead Segoe UI 28pt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E60CBD1C-0AFE-4EB9-94D7-943981FE05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3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Device layout</a:t>
            </a:r>
          </a:p>
        </p:txBody>
      </p:sp>
    </p:spTree>
    <p:extLst>
      <p:ext uri="{BB962C8B-B14F-4D97-AF65-F5344CB8AC3E}">
        <p14:creationId xmlns:p14="http://schemas.microsoft.com/office/powerpoint/2010/main" val="2813289734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6209610" y="0"/>
            <a:ext cx="5982390" cy="6858000"/>
          </a:xfr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961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87B2D435-6763-4273-8B58-EEB8756175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5" y="222583"/>
            <a:ext cx="5555966" cy="758022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/>
            </a:lvl1pPr>
          </a:lstStyle>
          <a:p>
            <a:r>
              <a:rPr lang="en-US"/>
              <a:t>Photo layout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71CE2F71-BF91-4E7B-BDE5-A747EFEFF88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6424" y="1129913"/>
            <a:ext cx="5555965" cy="2573509"/>
          </a:xfrm>
        </p:spPr>
        <p:txBody>
          <a:bodyPr wrap="square" lIns="0" tIns="0" rIns="0" bIns="0">
            <a:no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2549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745" b="0" i="0">
                <a:solidFill>
                  <a:srgbClr val="000000"/>
                </a:solidFill>
                <a:latin typeface="+mn-lt"/>
              </a:defRPr>
            </a:lvl1pPr>
            <a:lvl2pPr marL="224097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pt-BR"/>
              <a:t>Subhead Segoe UI 28pt</a:t>
            </a:r>
          </a:p>
          <a:p>
            <a:pPr lvl="0"/>
            <a:r>
              <a:rPr lang="pt-BR"/>
              <a:t>Subhead Segoe UI 28pt</a:t>
            </a:r>
          </a:p>
          <a:p>
            <a:pPr lvl="0"/>
            <a:r>
              <a:rPr lang="pt-BR"/>
              <a:t>Subhead Segoe UI 28pt</a:t>
            </a:r>
          </a:p>
        </p:txBody>
      </p:sp>
    </p:spTree>
    <p:extLst>
      <p:ext uri="{BB962C8B-B14F-4D97-AF65-F5344CB8AC3E}">
        <p14:creationId xmlns:p14="http://schemas.microsoft.com/office/powerpoint/2010/main" val="107674179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Purp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492847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 blu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>
            <a:extLst>
              <a:ext uri="{FF2B5EF4-FFF2-40B4-BE49-F238E27FC236}">
                <a16:creationId xmlns:a16="http://schemas.microsoft.com/office/drawing/2014/main" id="{51E9DCD3-357B-4AF7-BDD2-18E09F714F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5" y="1184319"/>
            <a:ext cx="7477989" cy="3535032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lnSpc>
                <a:spcPct val="90000"/>
              </a:lnSpc>
              <a:defRPr lang="en-US" sz="5294" b="0" kern="1200" cap="none" spc="-147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lvl="0" algn="l" defTabSz="914367" rtl="0" eaLnBrk="1" latinLnBrk="0" hangingPunct="1">
              <a:lnSpc>
                <a:spcPts val="5490"/>
              </a:lnSpc>
              <a:spcBef>
                <a:spcPct val="0"/>
              </a:spcBef>
              <a:buNone/>
            </a:pPr>
            <a:r>
              <a:rPr lang="en-US"/>
              <a:t>Section title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4E73804-9B47-4D7E-8A36-A9DB54B0F2BB}"/>
              </a:ext>
            </a:extLst>
          </p:cNvPr>
          <p:cNvGrpSpPr/>
          <p:nvPr userDrawn="1"/>
        </p:nvGrpSpPr>
        <p:grpSpPr>
          <a:xfrm>
            <a:off x="436378" y="6431031"/>
            <a:ext cx="11326085" cy="95058"/>
            <a:chOff x="445128" y="6559056"/>
            <a:chExt cx="11553197" cy="9695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7E555FE-1A25-470F-9400-806E2FDA6E45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tx1"/>
                  </a:solidFill>
                </a:rPr>
                <a:t>© Microsoft Corporation</a:t>
              </a:r>
              <a:endParaRPr lang="en-US" sz="784">
                <a:solidFill>
                  <a:schemeClr val="tx1"/>
                </a:solidFill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CADAB30E-A5BE-4BDE-8420-731E8A2CBAB7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202691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C20C272-8E66-429C-A9F7-1C4E612DB65F}"/>
              </a:ext>
            </a:extLst>
          </p:cNvPr>
          <p:cNvCxnSpPr>
            <a:cxnSpLocks/>
          </p:cNvCxnSpPr>
          <p:nvPr userDrawn="1"/>
        </p:nvCxnSpPr>
        <p:spPr>
          <a:xfrm>
            <a:off x="11895763" y="1817370"/>
            <a:ext cx="0" cy="710565"/>
          </a:xfrm>
          <a:prstGeom prst="line">
            <a:avLst/>
          </a:prstGeom>
          <a:ln>
            <a:solidFill>
              <a:srgbClr val="D83B0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MS logo gray - EMF" descr="Microsoft logo, gray text version">
            <a:extLst>
              <a:ext uri="{FF2B5EF4-FFF2-40B4-BE49-F238E27FC236}">
                <a16:creationId xmlns:a16="http://schemas.microsoft.com/office/drawing/2014/main" id="{8804C2B3-3878-4889-940D-3F3386B9455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6080"/>
            <a:ext cx="1366440" cy="292608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8B2E4F62-54DC-4435-AA29-18599C177284}"/>
              </a:ext>
            </a:extLst>
          </p:cNvPr>
          <p:cNvSpPr/>
          <p:nvPr userDrawn="1"/>
        </p:nvSpPr>
        <p:spPr bwMode="gray">
          <a:xfrm>
            <a:off x="293044" y="1170431"/>
            <a:ext cx="11604624" cy="5393881"/>
          </a:xfrm>
          <a:prstGeom prst="rect">
            <a:avLst/>
          </a:prstGeom>
          <a:solidFill>
            <a:srgbClr val="D83B0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4899085C-4B16-41A5-A2CB-5D4798A0322E}"/>
              </a:ext>
            </a:extLst>
          </p:cNvPr>
          <p:cNvSpPr/>
          <p:nvPr userDrawn="1"/>
        </p:nvSpPr>
        <p:spPr bwMode="white">
          <a:xfrm>
            <a:off x="5791479" y="3074916"/>
            <a:ext cx="2321486" cy="140551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4801">
                      <a:schemeClr val="bg1"/>
                    </a:gs>
                    <a:gs pos="75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4801">
                      <a:schemeClr val="bg1"/>
                    </a:gs>
                    <a:gs pos="75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Connect.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4801">
                      <a:schemeClr val="bg1"/>
                    </a:gs>
                    <a:gs pos="75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Explore.</a:t>
            </a:r>
          </a:p>
        </p:txBody>
      </p:sp>
      <p:pic>
        <p:nvPicPr>
          <p:cNvPr id="55" name="Graphic 54">
            <a:extLst>
              <a:ext uri="{FF2B5EF4-FFF2-40B4-BE49-F238E27FC236}">
                <a16:creationId xmlns:a16="http://schemas.microsoft.com/office/drawing/2014/main" id="{CF5E403F-D2DC-4030-8392-9E3E0A38A1D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 bwMode="white">
          <a:xfrm>
            <a:off x="1174192" y="3183752"/>
            <a:ext cx="2712307" cy="1367241"/>
          </a:xfrm>
          <a:prstGeom prst="rect">
            <a:avLst/>
          </a:prstGeom>
          <a:effectLst/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786210CF-A0F8-409C-A4D3-027E8C0B2F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r="6311"/>
          <a:stretch/>
        </p:blipFill>
        <p:spPr>
          <a:xfrm>
            <a:off x="8717519" y="1816159"/>
            <a:ext cx="3474481" cy="4149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2085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036EA2AC-FEA2-4901-8495-272A5FA7FC20}"/>
              </a:ext>
            </a:extLst>
          </p:cNvPr>
          <p:cNvGrpSpPr/>
          <p:nvPr userDrawn="1"/>
        </p:nvGrpSpPr>
        <p:grpSpPr>
          <a:xfrm>
            <a:off x="6194603" y="-1"/>
            <a:ext cx="5997398" cy="6858001"/>
            <a:chOff x="6194603" y="-1"/>
            <a:chExt cx="5997398" cy="6858001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A096FE2B-3270-4E2C-AD0E-3AB4FD1B86F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r="28473" b="6474"/>
            <a:stretch/>
          </p:blipFill>
          <p:spPr>
            <a:xfrm>
              <a:off x="8502819" y="1461694"/>
              <a:ext cx="3689182" cy="5396306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94A5D7CE-1FED-4CEA-810D-4198E992429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t="21821"/>
            <a:stretch/>
          </p:blipFill>
          <p:spPr>
            <a:xfrm>
              <a:off x="7548652" y="-1"/>
              <a:ext cx="1182753" cy="1076699"/>
            </a:xfrm>
            <a:prstGeom prst="rect">
              <a:avLst/>
            </a:prstGeom>
          </p:spPr>
        </p:pic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9BF408BE-3FB0-4FA0-B683-0E647B7E04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b="30214"/>
            <a:stretch/>
          </p:blipFill>
          <p:spPr>
            <a:xfrm>
              <a:off x="6194603" y="5896894"/>
              <a:ext cx="1182753" cy="961106"/>
            </a:xfrm>
            <a:prstGeom prst="rect">
              <a:avLst/>
            </a:prstGeom>
          </p:spPr>
        </p:pic>
      </p:grpSp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2" y="2979539"/>
            <a:ext cx="5943600" cy="553998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1" y="3962400"/>
            <a:ext cx="59436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9F4249-981E-4054-9F37-C6C7DFAB38F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917757" y="585788"/>
            <a:ext cx="2691631" cy="276999"/>
          </a:xfrm>
          <a:solidFill>
            <a:srgbClr val="E6E6E6">
              <a:alpha val="75000"/>
            </a:srgbClr>
          </a:solidFill>
        </p:spPr>
        <p:txBody>
          <a:bodyPr/>
          <a:lstStyle>
            <a:lvl1pPr marL="0" marR="0" indent="0" algn="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800" kern="1200" spc="0" baseline="0" dirty="0">
                <a:gradFill>
                  <a:gsLst>
                    <a:gs pos="23466">
                      <a:schemeClr val="bg2">
                        <a:lumMod val="50000"/>
                      </a:schemeClr>
                    </a:gs>
                    <a:gs pos="56000">
                      <a:schemeClr val="bg2">
                        <a:lumMod val="50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 dirty="0">
                <a:latin typeface="+mj-lt"/>
              </a:rPr>
              <a:t>Session code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8431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84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198694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253959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5228489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5075896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775939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1103275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5623552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733146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49E07265-7E47-481D-9C2B-6C8BF221FAA5}"/>
              </a:ext>
            </a:extLst>
          </p:cNvPr>
          <p:cNvGrpSpPr/>
          <p:nvPr userDrawn="1"/>
        </p:nvGrpSpPr>
        <p:grpSpPr>
          <a:xfrm>
            <a:off x="6194603" y="-1"/>
            <a:ext cx="5997398" cy="6858001"/>
            <a:chOff x="6194603" y="-1"/>
            <a:chExt cx="5997398" cy="6858001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A5AE405F-E300-4B3D-9110-B06B7584150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r="28473" b="6474"/>
            <a:stretch/>
          </p:blipFill>
          <p:spPr>
            <a:xfrm>
              <a:off x="8502819" y="1461694"/>
              <a:ext cx="3689182" cy="5396306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38D0436A-7978-419B-9760-5EFC6747DD7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t="21821"/>
            <a:stretch/>
          </p:blipFill>
          <p:spPr>
            <a:xfrm>
              <a:off x="7548652" y="-1"/>
              <a:ext cx="1182753" cy="1076699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77C68831-B0BD-42C1-AB2F-BEAC8CFD1FD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b="30214"/>
            <a:stretch/>
          </p:blipFill>
          <p:spPr>
            <a:xfrm>
              <a:off x="6194603" y="5896894"/>
              <a:ext cx="1182753" cy="961106"/>
            </a:xfrm>
            <a:prstGeom prst="rect">
              <a:avLst/>
            </a:prstGeom>
          </p:spPr>
        </p:pic>
      </p:grp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DF5D6DE-2629-4577-9B98-7A1666013D0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016500" y="292100"/>
            <a:ext cx="6881813" cy="6272213"/>
          </a:xfrm>
          <a:blipFill>
            <a:blip r:embed="rId4"/>
            <a:stretch>
              <a:fillRect/>
            </a:stretch>
          </a:blipFill>
          <a:ln w="9525" cap="flat">
            <a:noFill/>
            <a:prstDash val="solid"/>
            <a:miter/>
          </a:ln>
          <a:effectLst>
            <a:outerShdw blurRad="508000" dist="63500" dir="2700000" sx="101000" sy="101000" algn="tl" rotWithShape="0">
              <a:prstClr val="black">
                <a:alpha val="33000"/>
              </a:prstClr>
            </a:outerShdw>
          </a:effectLst>
        </p:spPr>
        <p:txBody>
          <a:bodyPr tIns="1188720" anchor="ctr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rgbClr val="FFFFFF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1" y="2579648"/>
            <a:ext cx="3768898" cy="553998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1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Enter title text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1" y="3535541"/>
            <a:ext cx="3769300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0035928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59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9" pos="2993">
          <p15:clr>
            <a:srgbClr val="C35EA4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bod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2B071B18-AE3E-4C1A-8C40-38A79DBA86AA}"/>
              </a:ext>
            </a:extLst>
          </p:cNvPr>
          <p:cNvGrpSpPr/>
          <p:nvPr userDrawn="1"/>
        </p:nvGrpSpPr>
        <p:grpSpPr>
          <a:xfrm>
            <a:off x="6194603" y="0"/>
            <a:ext cx="5997398" cy="6858001"/>
            <a:chOff x="6194603" y="0"/>
            <a:chExt cx="5997398" cy="6858001"/>
          </a:xfrm>
        </p:grpSpPr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A874D211-CD8A-4B0E-B9C0-C2FF7D72BEE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r="28458" b="6473"/>
            <a:stretch/>
          </p:blipFill>
          <p:spPr>
            <a:xfrm>
              <a:off x="8501387" y="1460680"/>
              <a:ext cx="3690614" cy="5397320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471513C0-489E-4E2E-9C12-D1DC6B98AB2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t="21645"/>
            <a:stretch/>
          </p:blipFill>
          <p:spPr>
            <a:xfrm>
              <a:off x="7548652" y="0"/>
              <a:ext cx="1179576" cy="1076231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984DC410-B12F-4706-B9C8-EBBBA766DAC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b="30060"/>
            <a:stretch/>
          </p:blipFill>
          <p:spPr>
            <a:xfrm>
              <a:off x="6194603" y="5897361"/>
              <a:ext cx="1179576" cy="96064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3769475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body text</a:t>
            </a:r>
          </a:p>
        </p:txBody>
      </p:sp>
      <p:sp>
        <p:nvSpPr>
          <p:cNvPr id="60" name="Picture Placeholder 4">
            <a:extLst>
              <a:ext uri="{FF2B5EF4-FFF2-40B4-BE49-F238E27FC236}">
                <a16:creationId xmlns:a16="http://schemas.microsoft.com/office/drawing/2014/main" id="{D9BE8EAA-F7ED-46CD-A31F-E4299C08F5A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016500" y="292100"/>
            <a:ext cx="6881813" cy="6272213"/>
          </a:xfrm>
          <a:blipFill>
            <a:blip r:embed="rId4"/>
            <a:stretch>
              <a:fillRect/>
            </a:stretch>
          </a:blipFill>
          <a:ln w="9525" cap="flat">
            <a:noFill/>
            <a:prstDash val="solid"/>
            <a:miter/>
          </a:ln>
          <a:effectLst>
            <a:outerShdw blurRad="508000" dist="63500" dir="2700000" sx="101000" sy="101000" algn="tl" rotWithShape="0">
              <a:prstClr val="black">
                <a:alpha val="33000"/>
              </a:prstClr>
            </a:outerShdw>
          </a:effectLst>
        </p:spPr>
        <p:txBody>
          <a:bodyPr tIns="1188720" anchor="ctr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rgbClr val="FFFFFF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7359231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2160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3765DB89-7B31-44F9-9B76-2E06E7805A5E}"/>
              </a:ext>
            </a:extLst>
          </p:cNvPr>
          <p:cNvGrpSpPr/>
          <p:nvPr userDrawn="1"/>
        </p:nvGrpSpPr>
        <p:grpSpPr>
          <a:xfrm>
            <a:off x="6194603" y="0"/>
            <a:ext cx="5997398" cy="6858001"/>
            <a:chOff x="6194603" y="0"/>
            <a:chExt cx="5997398" cy="6858001"/>
          </a:xfrm>
        </p:grpSpPr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58E8D605-B082-4C02-839C-9C18EA6541D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r="28458" b="6473"/>
            <a:stretch/>
          </p:blipFill>
          <p:spPr>
            <a:xfrm>
              <a:off x="8501387" y="1460680"/>
              <a:ext cx="3690614" cy="5397320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3E9382F8-B3AE-4F98-8782-19AA597713F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t="21645"/>
            <a:stretch/>
          </p:blipFill>
          <p:spPr>
            <a:xfrm>
              <a:off x="7548652" y="0"/>
              <a:ext cx="1179576" cy="1076231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3D3278C9-22EA-4588-8125-8F64C455E53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b="30060"/>
            <a:stretch/>
          </p:blipFill>
          <p:spPr>
            <a:xfrm>
              <a:off x="6194603" y="5897361"/>
              <a:ext cx="1179576" cy="96064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6400800" cy="4985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64008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473770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9ECE3688-F7FF-4D8A-BE15-6CEE4046B621}"/>
              </a:ext>
            </a:extLst>
          </p:cNvPr>
          <p:cNvGrpSpPr/>
          <p:nvPr userDrawn="1"/>
        </p:nvGrpSpPr>
        <p:grpSpPr>
          <a:xfrm>
            <a:off x="6194603" y="0"/>
            <a:ext cx="5997398" cy="6858001"/>
            <a:chOff x="6194603" y="0"/>
            <a:chExt cx="5997398" cy="6858001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CDA126B3-3793-49DF-951A-6BEC5934FFC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r="28458" b="6473"/>
            <a:stretch/>
          </p:blipFill>
          <p:spPr>
            <a:xfrm>
              <a:off x="8501387" y="1460680"/>
              <a:ext cx="3690614" cy="5397320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7DE8673A-798E-4BFA-88EE-4BCCF0BF217C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t="21645"/>
            <a:stretch/>
          </p:blipFill>
          <p:spPr>
            <a:xfrm>
              <a:off x="7548652" y="0"/>
              <a:ext cx="1179576" cy="1076231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05970F2A-65AD-4C60-92A1-97326C8B610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b="30060"/>
            <a:stretch/>
          </p:blipFill>
          <p:spPr>
            <a:xfrm>
              <a:off x="6194603" y="5897361"/>
              <a:ext cx="1179576" cy="96064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64008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704440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A8E8A28C-CBDE-4C67-825F-C47808C9BDD6}"/>
              </a:ext>
            </a:extLst>
          </p:cNvPr>
          <p:cNvGrpSpPr/>
          <p:nvPr userDrawn="1"/>
        </p:nvGrpSpPr>
        <p:grpSpPr>
          <a:xfrm>
            <a:off x="6194603" y="0"/>
            <a:ext cx="5997398" cy="6858001"/>
            <a:chOff x="6194603" y="0"/>
            <a:chExt cx="5997398" cy="6858001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E6ED7E4A-DB81-4ED7-82E1-34B79F3FF4A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r="28458" b="6473"/>
            <a:stretch/>
          </p:blipFill>
          <p:spPr>
            <a:xfrm>
              <a:off x="8501387" y="1460680"/>
              <a:ext cx="3690614" cy="5397320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11E4BCF2-710C-4869-A4C5-C1345D5F2E6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t="21645"/>
            <a:stretch/>
          </p:blipFill>
          <p:spPr>
            <a:xfrm>
              <a:off x="7548652" y="0"/>
              <a:ext cx="1179576" cy="1076231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7B7B7A20-BA31-44FA-9F1C-298649B34CF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b="30060"/>
            <a:stretch/>
          </p:blipFill>
          <p:spPr>
            <a:xfrm>
              <a:off x="6194603" y="5897361"/>
              <a:ext cx="1179576" cy="96064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64008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269134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90260175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722037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984977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4" name="MS logo gray - EMF" descr="Microsoft logo, gray text version">
            <a:extLst>
              <a:ext uri="{FF2B5EF4-FFF2-40B4-BE49-F238E27FC236}">
                <a16:creationId xmlns:a16="http://schemas.microsoft.com/office/drawing/2014/main" id="{C2F26819-B90F-4C18-ACFE-2E5E212772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7767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1790223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2" name="Picture 14" descr="C:\Users\10630824\Desktop\Microot template\poly.em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442" y="608438"/>
            <a:ext cx="12204441" cy="6227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84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1797473" y="4306924"/>
            <a:ext cx="7408984" cy="295275"/>
          </a:xfrm>
          <a:ln>
            <a:noFill/>
          </a:ln>
        </p:spPr>
        <p:txBody>
          <a:bodyPr anchor="ctr" anchorCtr="0"/>
          <a:lstStyle>
            <a:lvl1pPr marL="0" indent="0">
              <a:buFont typeface="Symbol" pitchFamily="18" charset="2"/>
              <a:buNone/>
              <a:defRPr sz="2133" b="0" i="0">
                <a:solidFill>
                  <a:srgbClr val="ED8B00"/>
                </a:solidFill>
                <a:latin typeface="Calibri Light"/>
                <a:cs typeface="Calibri Light"/>
              </a:defRPr>
            </a:lvl1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  <p:sp>
        <p:nvSpPr>
          <p:cNvPr id="11" name="Rectangle 83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1797473" y="3026067"/>
            <a:ext cx="7415499" cy="574516"/>
          </a:xfrm>
          <a:noFill/>
          <a:ln w="9525">
            <a:noFill/>
            <a:miter lim="800000"/>
            <a:headEnd/>
            <a:tailEnd/>
          </a:ln>
          <a:extLst/>
        </p:spPr>
        <p:txBody>
          <a:bodyPr anchor="t"/>
          <a:lstStyle>
            <a:lvl1pPr>
              <a:defRPr sz="3600" b="0" i="0">
                <a:solidFill>
                  <a:srgbClr val="2C2D8B"/>
                </a:solidFill>
                <a:latin typeface="Calibri Light"/>
                <a:cs typeface="Calibri Light"/>
              </a:defRPr>
            </a:lvl1pPr>
          </a:lstStyle>
          <a:p>
            <a:pPr lvl="0"/>
            <a:r>
              <a:rPr lang="en-US" noProof="0" dirty="0"/>
              <a:t>Click to Edit Master Title Style</a:t>
            </a: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210200" y="6082521"/>
            <a:ext cx="1825741" cy="338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4330" y="356634"/>
            <a:ext cx="918741" cy="68082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446" y="356633"/>
            <a:ext cx="1152972" cy="839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446365"/>
      </p:ext>
    </p:extLst>
  </p:cSld>
  <p:clrMapOvr>
    <a:masterClrMapping/>
  </p:clrMapOvr>
  <p:hf sldNum="0" hdr="0" ftr="0" dt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4253" y="1253630"/>
            <a:ext cx="11486969" cy="49667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9838" y="320570"/>
            <a:ext cx="10699044" cy="512961"/>
          </a:xfrm>
          <a:noFill/>
          <a:ln>
            <a:noFill/>
          </a:ln>
        </p:spPr>
        <p:txBody>
          <a:bodyPr/>
          <a:lstStyle>
            <a:lvl1pPr>
              <a:defRPr b="0"/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5" name="Picture 2" descr="C:\Users\10630824\Desktop\Microot template\LTI logo (2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139" y="6340066"/>
            <a:ext cx="568927" cy="332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" descr="C:\Users\10630824\Desktop\Microot template\corners (3)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5170" y="5210329"/>
            <a:ext cx="1906901" cy="2198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11363158" y="6432155"/>
            <a:ext cx="42511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6095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C5957C0-C9FD-924F-A662-3B71DAE40C56}" type="slidenum">
              <a:rPr kumimoji="0" lang="uk-UA" sz="16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/>
                <a:cs typeface="Calibri Light"/>
              </a:rPr>
              <a:pPr marL="0" marR="0" lvl="0" indent="0" algn="ctr" defTabSz="6095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uk-UA" sz="1333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 Light"/>
              <a:cs typeface="Calibri Light"/>
            </a:endParaRPr>
          </a:p>
        </p:txBody>
      </p:sp>
      <p:pic>
        <p:nvPicPr>
          <p:cNvPr id="8" name="Picture 4" descr="C:\Users\10630824\Desktop\Microot template\corners (2)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-33855" y="-40315"/>
            <a:ext cx="918273" cy="933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ontent Placeholder 11"/>
          <p:cNvSpPr>
            <a:spLocks noGrp="1"/>
          </p:cNvSpPr>
          <p:nvPr>
            <p:ph sz="quarter" idx="10" hasCustomPrompt="1"/>
          </p:nvPr>
        </p:nvSpPr>
        <p:spPr>
          <a:xfrm>
            <a:off x="457721" y="908007"/>
            <a:ext cx="10619203" cy="251364"/>
          </a:xfrm>
        </p:spPr>
        <p:txBody>
          <a:bodyPr/>
          <a:lstStyle>
            <a:lvl1pPr marL="0" indent="0">
              <a:buNone/>
              <a:defRPr sz="1600" b="0" baseline="0">
                <a:solidFill>
                  <a:srgbClr val="ED8B00"/>
                </a:solidFill>
              </a:defRPr>
            </a:lvl1pPr>
          </a:lstStyle>
          <a:p>
            <a:pPr lvl="0"/>
            <a:r>
              <a:rPr lang="en-US" dirty="0"/>
              <a:t>Secondary title place holder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115004" y="6466165"/>
            <a:ext cx="3945465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67" dirty="0">
                <a:solidFill>
                  <a:srgbClr val="7C7C7C"/>
                </a:solidFill>
                <a:latin typeface="Calibri Light"/>
                <a:cs typeface="Calibri Light"/>
              </a:rPr>
              <a:t>©Larsen &amp; Toubro Infotech Ltd. Privileged and Confidential</a:t>
            </a:r>
          </a:p>
        </p:txBody>
      </p:sp>
    </p:spTree>
    <p:extLst>
      <p:ext uri="{BB962C8B-B14F-4D97-AF65-F5344CB8AC3E}">
        <p14:creationId xmlns:p14="http://schemas.microsoft.com/office/powerpoint/2010/main" val="1823604280"/>
      </p:ext>
    </p:extLst>
  </p:cSld>
  <p:clrMapOvr>
    <a:masterClrMapping/>
  </p:clrMapOvr>
  <p:hf sldNum="0" hdr="0" ftr="0" dt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7570" y="1295400"/>
            <a:ext cx="5720861" cy="4876800"/>
          </a:xfrm>
        </p:spPr>
        <p:txBody>
          <a:bodyPr/>
          <a:lstStyle>
            <a:lvl1pPr>
              <a:defRPr sz="1867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83570" y="1295400"/>
            <a:ext cx="5720861" cy="4876800"/>
          </a:xfrm>
        </p:spPr>
        <p:txBody>
          <a:bodyPr/>
          <a:lstStyle>
            <a:lvl1pPr>
              <a:defRPr sz="1867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6" name="Picture 2" descr="C:\Users\10630824\Desktop\Microot template\LTI logo (2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139" y="6340066"/>
            <a:ext cx="568927" cy="332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3" descr="C:\Users\10630824\Desktop\Microot template\corners (3)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5170" y="5210329"/>
            <a:ext cx="1906901" cy="2198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11363158" y="6432155"/>
            <a:ext cx="42511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6095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C5957C0-C9FD-924F-A662-3B71DAE40C56}" type="slidenum">
              <a:rPr kumimoji="0" lang="uk-UA" sz="16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/>
                <a:cs typeface="Calibri Light"/>
              </a:rPr>
              <a:pPr marL="0" marR="0" lvl="0" indent="0" algn="ctr" defTabSz="6095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uk-UA" sz="1333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 Light"/>
              <a:cs typeface="Calibri Light"/>
            </a:endParaRPr>
          </a:p>
        </p:txBody>
      </p:sp>
      <p:pic>
        <p:nvPicPr>
          <p:cNvPr id="9" name="Picture 4" descr="C:\Users\10630824\Desktop\Microot template\corners (2)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-33855" y="-40315"/>
            <a:ext cx="918273" cy="933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4115004" y="6466165"/>
            <a:ext cx="3945465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67" dirty="0">
                <a:solidFill>
                  <a:srgbClr val="7C7C7C"/>
                </a:solidFill>
                <a:latin typeface="Calibri Light"/>
                <a:cs typeface="Calibri Light"/>
              </a:rPr>
              <a:t>©Larsen &amp; Toubro Infotech Ltd. Privileged and Confidential</a:t>
            </a:r>
          </a:p>
        </p:txBody>
      </p:sp>
    </p:spTree>
    <p:extLst>
      <p:ext uri="{BB962C8B-B14F-4D97-AF65-F5344CB8AC3E}">
        <p14:creationId xmlns:p14="http://schemas.microsoft.com/office/powerpoint/2010/main" val="3673018773"/>
      </p:ext>
    </p:extLst>
  </p:cSld>
  <p:clrMapOvr>
    <a:masterClrMapping/>
  </p:clrMapOvr>
  <p:hf sldNum="0" hdr="0" ftr="0" dt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Slide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2" name="Picture 14" descr="C:\Users\10630824\Desktop\Microot template\poly.em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442" y="608438"/>
            <a:ext cx="12204441" cy="6227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83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1797473" y="3026067"/>
            <a:ext cx="7415499" cy="574516"/>
          </a:xfrm>
          <a:noFill/>
          <a:ln w="9525">
            <a:noFill/>
            <a:miter lim="800000"/>
            <a:headEnd/>
            <a:tailEnd/>
          </a:ln>
          <a:extLst/>
        </p:spPr>
        <p:txBody>
          <a:bodyPr anchor="t"/>
          <a:lstStyle>
            <a:lvl1pPr>
              <a:defRPr sz="3600" b="0" i="0">
                <a:solidFill>
                  <a:srgbClr val="2C2D8B"/>
                </a:solidFill>
                <a:latin typeface="Calibri Light"/>
                <a:cs typeface="Calibri Light"/>
              </a:defRPr>
            </a:lvl1pPr>
          </a:lstStyle>
          <a:p>
            <a:pPr lvl="0"/>
            <a:r>
              <a:rPr lang="en-US" noProof="0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04756810"/>
      </p:ext>
    </p:extLst>
  </p:cSld>
  <p:clrMapOvr>
    <a:masterClrMapping/>
  </p:clrMapOvr>
  <p:hf sldNum="0" hdr="0" ftr="0" dt="0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5" name="Picture 3" descr="C:\Users\10630824\Desktop\Microot template\corners (3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5170" y="5210329"/>
            <a:ext cx="1906901" cy="2198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11343922" y="6432155"/>
            <a:ext cx="463588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6095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C5957C0-C9FD-924F-A662-3B71DAE40C56}" type="slidenum">
              <a:rPr kumimoji="0" lang="uk-UA" sz="1867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/>
                <a:cs typeface="Calibri Light"/>
              </a:rPr>
              <a:pPr marL="0" marR="0" lvl="0" indent="0" algn="ctr" defTabSz="6095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uk-UA" sz="1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 Light"/>
              <a:cs typeface="Calibri Light"/>
            </a:endParaRPr>
          </a:p>
        </p:txBody>
      </p:sp>
      <p:pic>
        <p:nvPicPr>
          <p:cNvPr id="7" name="Picture 4" descr="C:\Users\10630824\Desktop\Microot template\corners (2)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-33855" y="-40315"/>
            <a:ext cx="918273" cy="933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4115004" y="6466165"/>
            <a:ext cx="3945465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67" dirty="0">
                <a:solidFill>
                  <a:srgbClr val="7C7C7C"/>
                </a:solidFill>
                <a:latin typeface="Calibri Light"/>
                <a:cs typeface="Calibri Light"/>
              </a:rPr>
              <a:t>©Larsen &amp; Toubro Infotech Ltd. Privileged and Confidential</a:t>
            </a:r>
          </a:p>
        </p:txBody>
      </p:sp>
      <p:pic>
        <p:nvPicPr>
          <p:cNvPr id="9" name="Picture 2" descr="C:\Users\10630824\Desktop\Microot template\LTI logo (2)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139" y="6340066"/>
            <a:ext cx="568927" cy="332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852293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vic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nline Image Placeholder 2">
            <a:extLst>
              <a:ext uri="{FF2B5EF4-FFF2-40B4-BE49-F238E27FC236}">
                <a16:creationId xmlns:a16="http://schemas.microsoft.com/office/drawing/2014/main" id="{562D5679-B66F-A244-9E94-0FFE5F1B6168}"/>
              </a:ext>
            </a:extLst>
          </p:cNvPr>
          <p:cNvSpPr>
            <a:spLocks noGrp="1"/>
          </p:cNvSpPr>
          <p:nvPr>
            <p:ph type="clipArt" sz="quarter" idx="11" hasCustomPrompt="1"/>
          </p:nvPr>
        </p:nvSpPr>
        <p:spPr>
          <a:xfrm>
            <a:off x="5982391" y="1179838"/>
            <a:ext cx="5780073" cy="3756460"/>
          </a:xfrm>
        </p:spPr>
        <p:txBody>
          <a:bodyPr anchor="ctr">
            <a:noAutofit/>
          </a:bodyPr>
          <a:lstStyle>
            <a:lvl1pPr algn="ctr">
              <a:defRPr sz="1765" b="1">
                <a:latin typeface="+mn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26424" y="1144854"/>
            <a:ext cx="5138175" cy="2573509"/>
          </a:xfrm>
        </p:spPr>
        <p:txBody>
          <a:bodyPr wrap="square" lIns="0" tIns="0" rIns="0" bIns="0">
            <a:no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2549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745" b="0" i="0">
                <a:solidFill>
                  <a:srgbClr val="000000"/>
                </a:solidFill>
                <a:latin typeface="+mn-lt"/>
              </a:defRPr>
            </a:lvl1pPr>
            <a:lvl2pPr marL="224097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pt-BR"/>
              <a:t>Subhead Segoe UI 28pt</a:t>
            </a:r>
          </a:p>
          <a:p>
            <a:pPr lvl="0"/>
            <a:r>
              <a:rPr lang="pt-BR"/>
              <a:t>Subhead Segoe UI 28pt</a:t>
            </a:r>
          </a:p>
          <a:p>
            <a:pPr lvl="0"/>
            <a:r>
              <a:rPr lang="pt-BR"/>
              <a:t>Subhead Segoe UI 28pt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E60CBD1C-0AFE-4EB9-94D7-943981FE05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3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Device layout</a:t>
            </a:r>
          </a:p>
        </p:txBody>
      </p:sp>
    </p:spTree>
    <p:extLst>
      <p:ext uri="{BB962C8B-B14F-4D97-AF65-F5344CB8AC3E}">
        <p14:creationId xmlns:p14="http://schemas.microsoft.com/office/powerpoint/2010/main" val="2285132825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6209610" y="0"/>
            <a:ext cx="5982390" cy="6858000"/>
          </a:xfr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961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87B2D435-6763-4273-8B58-EEB8756175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5" y="222583"/>
            <a:ext cx="5555966" cy="758022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/>
            </a:lvl1pPr>
          </a:lstStyle>
          <a:p>
            <a:r>
              <a:rPr lang="en-US"/>
              <a:t>Photo layout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71CE2F71-BF91-4E7B-BDE5-A747EFEFF88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6424" y="1129913"/>
            <a:ext cx="5555965" cy="2573509"/>
          </a:xfrm>
        </p:spPr>
        <p:txBody>
          <a:bodyPr wrap="square" lIns="0" tIns="0" rIns="0" bIns="0">
            <a:no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2549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745" b="0" i="0">
                <a:solidFill>
                  <a:srgbClr val="000000"/>
                </a:solidFill>
                <a:latin typeface="+mn-lt"/>
              </a:defRPr>
            </a:lvl1pPr>
            <a:lvl2pPr marL="224097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pt-BR"/>
              <a:t>Subhead Segoe UI 28pt</a:t>
            </a:r>
          </a:p>
          <a:p>
            <a:pPr lvl="0"/>
            <a:r>
              <a:rPr lang="pt-BR"/>
              <a:t>Subhead Segoe UI 28pt</a:t>
            </a:r>
          </a:p>
          <a:p>
            <a:pPr lvl="0"/>
            <a:r>
              <a:rPr lang="pt-BR"/>
              <a:t>Subhead Segoe UI 28pt</a:t>
            </a:r>
          </a:p>
        </p:txBody>
      </p:sp>
    </p:spTree>
    <p:extLst>
      <p:ext uri="{BB962C8B-B14F-4D97-AF65-F5344CB8AC3E}">
        <p14:creationId xmlns:p14="http://schemas.microsoft.com/office/powerpoint/2010/main" val="353514850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1972845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500121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BDBC305C-A9C3-4278-AFC0-C99DFD80A6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3"/>
            <a:ext cx="11336039" cy="758022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168529582"/>
      </p:ext>
    </p:extLst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 blu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>
            <a:extLst>
              <a:ext uri="{FF2B5EF4-FFF2-40B4-BE49-F238E27FC236}">
                <a16:creationId xmlns:a16="http://schemas.microsoft.com/office/drawing/2014/main" id="{51E9DCD3-357B-4AF7-BDD2-18E09F714F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5" y="1184319"/>
            <a:ext cx="7477989" cy="3535032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lnSpc>
                <a:spcPct val="90000"/>
              </a:lnSpc>
              <a:defRPr lang="en-US" sz="5294" b="0" kern="1200" cap="none" spc="-147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lvl="0" algn="l" defTabSz="914367" rtl="0" eaLnBrk="1" latinLnBrk="0" hangingPunct="1">
              <a:lnSpc>
                <a:spcPts val="5490"/>
              </a:lnSpc>
              <a:spcBef>
                <a:spcPct val="0"/>
              </a:spcBef>
              <a:buNone/>
            </a:pPr>
            <a:r>
              <a:rPr lang="en-US"/>
              <a:t>Section title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4E73804-9B47-4D7E-8A36-A9DB54B0F2BB}"/>
              </a:ext>
            </a:extLst>
          </p:cNvPr>
          <p:cNvGrpSpPr/>
          <p:nvPr userDrawn="1"/>
        </p:nvGrpSpPr>
        <p:grpSpPr>
          <a:xfrm>
            <a:off x="436378" y="6431031"/>
            <a:ext cx="11326085" cy="95058"/>
            <a:chOff x="445128" y="6559056"/>
            <a:chExt cx="11553197" cy="9695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7E555FE-1A25-470F-9400-806E2FDA6E45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tx1"/>
                  </a:solidFill>
                </a:rPr>
                <a:t>© Microsoft Corporation</a:t>
              </a:r>
              <a:endParaRPr lang="en-US" sz="784">
                <a:solidFill>
                  <a:schemeClr val="tx1"/>
                </a:solidFill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CADAB30E-A5BE-4BDE-8420-731E8A2CBAB7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46553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6183"/>
          </a:xfrm>
          <a:prstGeom prst="rect">
            <a:avLst/>
          </a:prstGeom>
        </p:spPr>
        <p:txBody>
          <a:bodyPr/>
          <a:lstStyle/>
          <a:p>
            <a:fld id="{14E39C5E-3938-484F-9F2C-43A53F2F2C23}" type="datetimeFigureOut">
              <a:rPr lang="en-US" smtClean="0"/>
              <a:t>9/4/2019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618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6183"/>
          </a:xfrm>
          <a:prstGeom prst="rect">
            <a:avLst/>
          </a:prstGeom>
        </p:spPr>
        <p:txBody>
          <a:bodyPr/>
          <a:lstStyle/>
          <a:p>
            <a:fld id="{2F87D1DA-C60F-764E-8590-C8E0B173B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1489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97812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2818280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1023552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310923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36.xml"/><Relationship Id="rId1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17" Type="http://schemas.openxmlformats.org/officeDocument/2006/relationships/slideLayout" Target="../slideLayouts/slideLayout40.xml"/><Relationship Id="rId2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39.xml"/><Relationship Id="rId20" Type="http://schemas.openxmlformats.org/officeDocument/2006/relationships/image" Target="../media/image1.emf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33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slideLayout" Target="../slideLayouts/slideLayout3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9.xml"/><Relationship Id="rId13" Type="http://schemas.openxmlformats.org/officeDocument/2006/relationships/image" Target="../media/image14.png"/><Relationship Id="rId3" Type="http://schemas.openxmlformats.org/officeDocument/2006/relationships/slideLayout" Target="../slideLayouts/slideLayout44.xml"/><Relationship Id="rId7" Type="http://schemas.openxmlformats.org/officeDocument/2006/relationships/slideLayout" Target="../slideLayouts/slideLayout48.xml"/><Relationship Id="rId12" Type="http://schemas.openxmlformats.org/officeDocument/2006/relationships/image" Target="../media/image13.png"/><Relationship Id="rId2" Type="http://schemas.openxmlformats.org/officeDocument/2006/relationships/slideLayout" Target="../slideLayouts/slideLayout43.xml"/><Relationship Id="rId1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7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46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51.xml"/><Relationship Id="rId4" Type="http://schemas.openxmlformats.org/officeDocument/2006/relationships/slideLayout" Target="../slideLayouts/slideLayout45.xml"/><Relationship Id="rId9" Type="http://schemas.openxmlformats.org/officeDocument/2006/relationships/slideLayout" Target="../slideLayouts/slideLayout50.xml"/><Relationship Id="rId14" Type="http://schemas.openxmlformats.org/officeDocument/2006/relationships/image" Target="../media/image15.pn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5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2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7626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15" r:id="rId1"/>
    <p:sldLayoutId id="2147484673" r:id="rId2"/>
    <p:sldLayoutId id="2147484679" r:id="rId3"/>
    <p:sldLayoutId id="2147484680" r:id="rId4"/>
    <p:sldLayoutId id="2147484681" r:id="rId5"/>
    <p:sldLayoutId id="2147484682" r:id="rId6"/>
    <p:sldLayoutId id="2147484683" r:id="rId7"/>
    <p:sldLayoutId id="2147484684" r:id="rId8"/>
    <p:sldLayoutId id="2147484685" r:id="rId9"/>
    <p:sldLayoutId id="2147484717" r:id="rId10"/>
    <p:sldLayoutId id="2147484728" r:id="rId11"/>
    <p:sldLayoutId id="2147484690" r:id="rId12"/>
    <p:sldLayoutId id="2147484692" r:id="rId13"/>
    <p:sldLayoutId id="2147484694" r:id="rId14"/>
    <p:sldLayoutId id="2147484695" r:id="rId15"/>
    <p:sldLayoutId id="2147484697" r:id="rId16"/>
    <p:sldLayoutId id="2147484698" r:id="rId17"/>
    <p:sldLayoutId id="2147484699" r:id="rId18"/>
    <p:sldLayoutId id="2147484731" r:id="rId19"/>
    <p:sldLayoutId id="2147484732" r:id="rId20"/>
    <p:sldLayoutId id="2147484733" r:id="rId21"/>
    <p:sldLayoutId id="2147484736" r:id="rId22"/>
    <p:sldLayoutId id="2147484737" r:id="rId23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1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70287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39" r:id="rId1"/>
    <p:sldLayoutId id="2147484740" r:id="rId2"/>
    <p:sldLayoutId id="2147484741" r:id="rId3"/>
    <p:sldLayoutId id="2147484742" r:id="rId4"/>
    <p:sldLayoutId id="2147484743" r:id="rId5"/>
    <p:sldLayoutId id="2147484744" r:id="rId6"/>
    <p:sldLayoutId id="2147484745" r:id="rId7"/>
    <p:sldLayoutId id="2147484746" r:id="rId8"/>
    <p:sldLayoutId id="2147484747" r:id="rId9"/>
    <p:sldLayoutId id="2147484748" r:id="rId10"/>
    <p:sldLayoutId id="2147484749" r:id="rId11"/>
    <p:sldLayoutId id="2147484750" r:id="rId12"/>
    <p:sldLayoutId id="2147484751" r:id="rId13"/>
    <p:sldLayoutId id="2147484752" r:id="rId14"/>
    <p:sldLayoutId id="2147484753" r:id="rId15"/>
    <p:sldLayoutId id="2147484754" r:id="rId16"/>
    <p:sldLayoutId id="2147484755" r:id="rId17"/>
    <p:sldLayoutId id="2147484756" r:id="rId18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1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84"/>
          <p:cNvSpPr>
            <a:spLocks noGrp="1" noChangeArrowheads="1"/>
          </p:cNvSpPr>
          <p:nvPr>
            <p:ph type="body" idx="1"/>
          </p:nvPr>
        </p:nvSpPr>
        <p:spPr bwMode="gray">
          <a:xfrm>
            <a:off x="344253" y="974760"/>
            <a:ext cx="11486969" cy="5245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29" name="Rectangle 83"/>
          <p:cNvSpPr>
            <a:spLocks noGrp="1" noChangeArrowheads="1"/>
          </p:cNvSpPr>
          <p:nvPr>
            <p:ph type="title"/>
          </p:nvPr>
        </p:nvSpPr>
        <p:spPr bwMode="gray">
          <a:xfrm>
            <a:off x="359838" y="320570"/>
            <a:ext cx="11459013" cy="51296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dirty="0"/>
              <a:t>Click to Edit Master Title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115004" y="6466165"/>
            <a:ext cx="3945465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67" dirty="0">
                <a:solidFill>
                  <a:srgbClr val="7C7C7C"/>
                </a:solidFill>
                <a:latin typeface="Calibri Light"/>
                <a:cs typeface="Calibri Light"/>
              </a:rPr>
              <a:t>©Larsen &amp; Toubro Infotech Ltd. Privileged and Confidential</a:t>
            </a:r>
          </a:p>
        </p:txBody>
      </p:sp>
      <p:pic>
        <p:nvPicPr>
          <p:cNvPr id="2" name="Picture 2" descr="C:\Users\10630824\Desktop\Microot template\LTI logo (2)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139" y="6340066"/>
            <a:ext cx="568927" cy="332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10630824\Desktop\Microot template\corners (3)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5170" y="5210329"/>
            <a:ext cx="1906901" cy="2198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11343922" y="6432155"/>
            <a:ext cx="463588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6095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C5957C0-C9FD-924F-A662-3B71DAE40C56}" type="slidenum">
              <a:rPr kumimoji="0" lang="uk-UA" sz="1867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rPr>
              <a:pPr marL="0" marR="0" lvl="0" indent="0" algn="ctr" defTabSz="6095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uk-UA" sz="1333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1028" name="Picture 4" descr="C:\Users\10630824\Desktop\Microot template\corners (2)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-24405" y="-49765"/>
            <a:ext cx="918273" cy="933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CE6DA6DC-2DA2-40F1-A004-6589BEC72D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03CBC9D9-47DA-4CB7-9039-30218C6D12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2" name="NEW Brand Colors 2018">
            <a:extLst>
              <a:ext uri="{FF2B5EF4-FFF2-40B4-BE49-F238E27FC236}">
                <a16:creationId xmlns:a16="http://schemas.microsoft.com/office/drawing/2014/main" id="{7F4206E3-5985-4B68-87BD-D0014F9F6143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13" name="GRID" hidden="1">
            <a:extLst>
              <a:ext uri="{FF2B5EF4-FFF2-40B4-BE49-F238E27FC236}">
                <a16:creationId xmlns:a16="http://schemas.microsoft.com/office/drawing/2014/main" id="{E05CDB0D-25A0-47F6-A1CA-07B04AE26E0E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38F8933-3549-4C63-9ED1-1EF248A43CAB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100059F9-B2F8-4F54-B3E1-C5FD036A05AB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E2622AB-5E16-4BAF-A071-FF57B4F0B025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A44A109-D89E-4AE1-BBF6-81966F371B15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65F04A74-A92D-44AB-9C26-FB92E59B1F69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35B5AAB9-B6D9-4B96-9BB9-03D6E7783E13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2C1FA73-B292-4674-838B-CFFD1A648DDC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B8C2976D-4CD3-4AC3-B577-E8CF10BD4ECB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F1A754F-B8BB-4338-BCAA-564A67C306B1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95BAF86E-F8FE-4BA1-9978-31F38F8737E3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CFE893B9-0F1E-42C2-8266-F554F422408E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F35C4170-A6F0-47A9-8F2D-3A1914CF2BA5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00B45F5-90D2-4783-974D-6648D38E9FA6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C9216D1-0928-4A50-9846-6A91CD247039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FC295EB4-F0A8-4A6D-A40F-2EE2DC1FCFFE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AD74938D-8622-43EE-BB89-98E63E251A7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4BC4901-66A9-4A13-B1B4-4A23A9400041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CA15305F-7281-4D87-88C1-22509E0DA7BF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344A1AB1-91DD-425E-87AB-6B03C9CE08A7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E7EF8277-7426-4BD3-9DA2-CBAD5000165A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282B1158-BF72-4803-A9E5-77FF72E5D930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FE9571C8-1F64-4E77-8292-9F5B85BA9245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96B7EF56-C0FD-4C4F-B857-8BFA84E8E941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14F2C30-5BC1-4A3F-A1A4-B1BC8D5B1F70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12A4B7D-348A-4521-9EC9-9D5B38B5BCB1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69083E6D-E83D-41EE-BCD6-3D6405B4F515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BFDB4D82-B35A-40F0-A5FC-6C23293B48AD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0F8E1770-DCDF-4AB2-A299-7BAFBDF45AF5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65983A7C-4747-47CF-AD42-4441807B77F7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BAB8A381-D840-4989-8D05-C6A940418965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FF6BF97E-E3EB-4E25-B89E-EC6024CD61FA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DE3EC474-B7AB-41ED-A3CB-58FD963ED3A4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7F7BD068-1B9A-4D66-88A4-3ECE712C626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2242C6D1-81D1-42D1-92B6-678BA71E3FDF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.64 square" hidden="1">
            <a:extLst>
              <a:ext uri="{FF2B5EF4-FFF2-40B4-BE49-F238E27FC236}">
                <a16:creationId xmlns:a16="http://schemas.microsoft.com/office/drawing/2014/main" id="{A6C1191D-78FD-46D3-9712-FEB3CA2C87C8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0" name=".32 square" hidden="1">
            <a:extLst>
              <a:ext uri="{FF2B5EF4-FFF2-40B4-BE49-F238E27FC236}">
                <a16:creationId xmlns:a16="http://schemas.microsoft.com/office/drawing/2014/main" id="{793189E4-1051-45BC-AEAC-15B3B230B5BB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33416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58" r:id="rId1"/>
    <p:sldLayoutId id="2147484759" r:id="rId2"/>
    <p:sldLayoutId id="2147484760" r:id="rId3"/>
    <p:sldLayoutId id="2147484761" r:id="rId4"/>
    <p:sldLayoutId id="2147484762" r:id="rId5"/>
    <p:sldLayoutId id="2147484763" r:id="rId6"/>
    <p:sldLayoutId id="2147484764" r:id="rId7"/>
    <p:sldLayoutId id="2147484765" r:id="rId8"/>
    <p:sldLayoutId id="2147484766" r:id="rId9"/>
    <p:sldLayoutId id="2147484767" r:id="rId10"/>
  </p:sldLayoutIdLst>
  <p:transition>
    <p:fade/>
  </p:transition>
  <p:hf sldNum="0"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333" b="0" i="0" baseline="0">
          <a:solidFill>
            <a:srgbClr val="2C2D8B"/>
          </a:solidFill>
          <a:latin typeface="Calibri Light"/>
          <a:ea typeface="+mj-ea"/>
          <a:cs typeface="Calibri Light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667">
          <a:solidFill>
            <a:schemeClr val="accent1"/>
          </a:solidFill>
          <a:latin typeface="Arial" pitchFamily="34" charset="0"/>
          <a:ea typeface="STKaiti" pitchFamily="2" charset="-122"/>
          <a:cs typeface="Geneva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667">
          <a:solidFill>
            <a:schemeClr val="accent1"/>
          </a:solidFill>
          <a:latin typeface="Arial" pitchFamily="34" charset="0"/>
          <a:ea typeface="STKaiti" pitchFamily="2" charset="-122"/>
          <a:cs typeface="Geneva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667">
          <a:solidFill>
            <a:schemeClr val="accent1"/>
          </a:solidFill>
          <a:latin typeface="Arial" pitchFamily="34" charset="0"/>
          <a:ea typeface="STKaiti" pitchFamily="2" charset="-122"/>
          <a:cs typeface="Geneva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667">
          <a:solidFill>
            <a:schemeClr val="accent1"/>
          </a:solidFill>
          <a:latin typeface="Arial" pitchFamily="34" charset="0"/>
          <a:ea typeface="STKaiti" pitchFamily="2" charset="-122"/>
          <a:cs typeface="Geneva" pitchFamily="34" charset="0"/>
        </a:defRPr>
      </a:lvl5pPr>
      <a:lvl6pPr marL="519488" algn="l" rtl="0" eaLnBrk="1" fontAlgn="base" hangingPunct="1">
        <a:spcBef>
          <a:spcPct val="0"/>
        </a:spcBef>
        <a:spcAft>
          <a:spcPct val="0"/>
        </a:spcAft>
        <a:defRPr sz="2667">
          <a:solidFill>
            <a:schemeClr val="accent1"/>
          </a:solidFill>
          <a:latin typeface="Arial" pitchFamily="34" charset="0"/>
          <a:ea typeface="ヒラギノ角ゴ Pro W3" pitchFamily="124" charset="-128"/>
          <a:cs typeface="Geneva" pitchFamily="34" charset="0"/>
        </a:defRPr>
      </a:lvl6pPr>
      <a:lvl7pPr marL="1038977" algn="l" rtl="0" eaLnBrk="1" fontAlgn="base" hangingPunct="1">
        <a:spcBef>
          <a:spcPct val="0"/>
        </a:spcBef>
        <a:spcAft>
          <a:spcPct val="0"/>
        </a:spcAft>
        <a:defRPr sz="2667">
          <a:solidFill>
            <a:schemeClr val="accent1"/>
          </a:solidFill>
          <a:latin typeface="Arial" pitchFamily="34" charset="0"/>
          <a:ea typeface="ヒラギノ角ゴ Pro W3" pitchFamily="124" charset="-128"/>
          <a:cs typeface="Geneva" pitchFamily="34" charset="0"/>
        </a:defRPr>
      </a:lvl7pPr>
      <a:lvl8pPr marL="1558465" algn="l" rtl="0" eaLnBrk="1" fontAlgn="base" hangingPunct="1">
        <a:spcBef>
          <a:spcPct val="0"/>
        </a:spcBef>
        <a:spcAft>
          <a:spcPct val="0"/>
        </a:spcAft>
        <a:defRPr sz="2667">
          <a:solidFill>
            <a:schemeClr val="accent1"/>
          </a:solidFill>
          <a:latin typeface="Arial" pitchFamily="34" charset="0"/>
          <a:ea typeface="ヒラギノ角ゴ Pro W3" pitchFamily="124" charset="-128"/>
          <a:cs typeface="Geneva" pitchFamily="34" charset="0"/>
        </a:defRPr>
      </a:lvl8pPr>
      <a:lvl9pPr marL="2077952" algn="l" rtl="0" eaLnBrk="1" fontAlgn="base" hangingPunct="1">
        <a:spcBef>
          <a:spcPct val="0"/>
        </a:spcBef>
        <a:spcAft>
          <a:spcPct val="0"/>
        </a:spcAft>
        <a:defRPr sz="2667">
          <a:solidFill>
            <a:schemeClr val="accent1"/>
          </a:solidFill>
          <a:latin typeface="Arial" pitchFamily="34" charset="0"/>
          <a:ea typeface="ヒラギノ角ゴ Pro W3" pitchFamily="124" charset="-128"/>
          <a:cs typeface="Geneva" pitchFamily="34" charset="0"/>
        </a:defRPr>
      </a:lvl9pPr>
    </p:titleStyle>
    <p:bodyStyle>
      <a:lvl1pPr marL="194808" indent="-194808" algn="l" defTabSz="2088776" rtl="0" eaLnBrk="1" fontAlgn="base" hangingPunct="1">
        <a:spcBef>
          <a:spcPct val="75000"/>
        </a:spcBef>
        <a:spcAft>
          <a:spcPct val="0"/>
        </a:spcAft>
        <a:buClrTx/>
        <a:buFont typeface="Wingdings" charset="2"/>
        <a:buChar char="§"/>
        <a:defRPr sz="2133" b="0" i="0">
          <a:solidFill>
            <a:srgbClr val="000000"/>
          </a:solidFill>
          <a:latin typeface="Calibri Light"/>
          <a:ea typeface="+mn-ea"/>
          <a:cs typeface="Calibri Light"/>
        </a:defRPr>
      </a:lvl1pPr>
      <a:lvl2pPr marL="391421" indent="-194808" algn="l" defTabSz="2088776" rtl="0" eaLnBrk="1" fontAlgn="base" hangingPunct="1">
        <a:spcBef>
          <a:spcPct val="25000"/>
        </a:spcBef>
        <a:spcAft>
          <a:spcPct val="0"/>
        </a:spcAft>
        <a:buClrTx/>
        <a:buSzPct val="80000"/>
        <a:buFont typeface="Wingdings" charset="2"/>
        <a:buChar char="§"/>
        <a:defRPr sz="2133" b="0" i="0">
          <a:solidFill>
            <a:srgbClr val="000000"/>
          </a:solidFill>
          <a:latin typeface="Calibri Light"/>
          <a:ea typeface="+mn-ea"/>
          <a:cs typeface="Calibri Light"/>
        </a:defRPr>
      </a:lvl2pPr>
      <a:lvl3pPr marL="588032" indent="-194808" algn="l" defTabSz="2088776" rtl="0" eaLnBrk="1" fontAlgn="base" hangingPunct="1">
        <a:spcBef>
          <a:spcPct val="25000"/>
        </a:spcBef>
        <a:spcAft>
          <a:spcPct val="0"/>
        </a:spcAft>
        <a:buClrTx/>
        <a:buSzPct val="70000"/>
        <a:buFont typeface="Wingdings" charset="2"/>
        <a:buChar char="§"/>
        <a:defRPr sz="2133" b="0" i="0">
          <a:solidFill>
            <a:srgbClr val="000000"/>
          </a:solidFill>
          <a:latin typeface="Calibri Light"/>
          <a:ea typeface="+mn-ea"/>
          <a:cs typeface="Calibri Light"/>
        </a:defRPr>
      </a:lvl3pPr>
      <a:lvl4pPr marL="779233" indent="-189398" algn="l" defTabSz="2088776" rtl="0" eaLnBrk="1" fontAlgn="base" hangingPunct="1">
        <a:spcBef>
          <a:spcPct val="25000"/>
        </a:spcBef>
        <a:spcAft>
          <a:spcPct val="0"/>
        </a:spcAft>
        <a:buClrTx/>
        <a:buFont typeface="Arial"/>
        <a:buChar char="•"/>
        <a:defRPr sz="2133" b="0" i="0">
          <a:solidFill>
            <a:srgbClr val="000000"/>
          </a:solidFill>
          <a:latin typeface="Calibri Light"/>
          <a:ea typeface="+mn-ea"/>
          <a:cs typeface="Calibri Light"/>
        </a:defRPr>
      </a:lvl4pPr>
      <a:lvl5pPr marL="968629" indent="-187593" algn="l" defTabSz="2088776" rtl="0" eaLnBrk="1" fontAlgn="base" hangingPunct="1">
        <a:spcBef>
          <a:spcPct val="25000"/>
        </a:spcBef>
        <a:spcAft>
          <a:spcPct val="0"/>
        </a:spcAft>
        <a:buClrTx/>
        <a:buFont typeface="Arial"/>
        <a:buChar char="•"/>
        <a:defRPr sz="2133" b="0" i="0">
          <a:solidFill>
            <a:srgbClr val="000000"/>
          </a:solidFill>
          <a:latin typeface="Calibri Light"/>
          <a:ea typeface="+mn-ea"/>
          <a:cs typeface="Calibri Light"/>
        </a:defRPr>
      </a:lvl5pPr>
      <a:lvl6pPr marL="1488117" indent="-187593" algn="l" defTabSz="2088776" rtl="0" eaLnBrk="1" fontAlgn="base" hangingPunct="1">
        <a:spcBef>
          <a:spcPct val="25000"/>
        </a:spcBef>
        <a:spcAft>
          <a:spcPct val="0"/>
        </a:spcAft>
        <a:buClr>
          <a:schemeClr val="tx2"/>
        </a:buClr>
        <a:buFont typeface="Symbol" pitchFamily="18" charset="2"/>
        <a:buChar char="·"/>
        <a:defRPr sz="1600">
          <a:solidFill>
            <a:srgbClr val="53565A"/>
          </a:solidFill>
          <a:latin typeface="+mn-lt"/>
          <a:ea typeface="+mn-ea"/>
          <a:cs typeface="+mn-cs"/>
        </a:defRPr>
      </a:lvl6pPr>
      <a:lvl7pPr marL="2007606" indent="-187593" algn="l" defTabSz="2088776" rtl="0" eaLnBrk="1" fontAlgn="base" hangingPunct="1">
        <a:spcBef>
          <a:spcPct val="25000"/>
        </a:spcBef>
        <a:spcAft>
          <a:spcPct val="0"/>
        </a:spcAft>
        <a:buClr>
          <a:schemeClr val="tx2"/>
        </a:buClr>
        <a:buFont typeface="Symbol" pitchFamily="18" charset="2"/>
        <a:buChar char="·"/>
        <a:defRPr sz="1600">
          <a:solidFill>
            <a:srgbClr val="53565A"/>
          </a:solidFill>
          <a:latin typeface="+mn-lt"/>
          <a:ea typeface="+mn-ea"/>
          <a:cs typeface="+mn-cs"/>
        </a:defRPr>
      </a:lvl7pPr>
      <a:lvl8pPr marL="2527094" indent="-187593" algn="l" defTabSz="2088776" rtl="0" eaLnBrk="1" fontAlgn="base" hangingPunct="1">
        <a:spcBef>
          <a:spcPct val="25000"/>
        </a:spcBef>
        <a:spcAft>
          <a:spcPct val="0"/>
        </a:spcAft>
        <a:buClr>
          <a:schemeClr val="tx2"/>
        </a:buClr>
        <a:buFont typeface="Symbol" pitchFamily="18" charset="2"/>
        <a:buChar char="·"/>
        <a:defRPr sz="1600">
          <a:solidFill>
            <a:srgbClr val="53565A"/>
          </a:solidFill>
          <a:latin typeface="+mn-lt"/>
          <a:ea typeface="+mn-ea"/>
          <a:cs typeface="+mn-cs"/>
        </a:defRPr>
      </a:lvl8pPr>
      <a:lvl9pPr marL="3046583" indent="-187593" algn="l" defTabSz="2088776" rtl="0" eaLnBrk="1" fontAlgn="base" hangingPunct="1">
        <a:spcBef>
          <a:spcPct val="25000"/>
        </a:spcBef>
        <a:spcAft>
          <a:spcPct val="0"/>
        </a:spcAft>
        <a:buClr>
          <a:schemeClr val="tx2"/>
        </a:buClr>
        <a:buFont typeface="Symbol" pitchFamily="18" charset="2"/>
        <a:buChar char="·"/>
        <a:defRPr sz="1600">
          <a:solidFill>
            <a:srgbClr val="53565A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38977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19488" algn="l" defTabSz="1038977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38977" algn="l" defTabSz="1038977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58465" algn="l" defTabSz="1038977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77952" algn="l" defTabSz="1038977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97440" algn="l" defTabSz="1038977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116929" algn="l" defTabSz="1038977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636417" algn="l" defTabSz="1038977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155905" algn="l" defTabSz="1038977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4820" y="2381049"/>
            <a:ext cx="2922361" cy="2095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2532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69" r:id="rId1"/>
  </p:sldLayoutIdLst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92" indent="-304792" algn="l" defTabSz="1219170" rtl="0" eaLnBrk="1" latinLnBrk="0" hangingPunct="1">
        <a:lnSpc>
          <a:spcPct val="90000"/>
        </a:lnSpc>
        <a:spcBef>
          <a:spcPts val="1333"/>
        </a:spcBef>
        <a:buFont typeface="Arial"/>
        <a:buChar char="•"/>
        <a:defRPr sz="3733" kern="1200">
          <a:solidFill>
            <a:schemeClr val="tx1"/>
          </a:solidFill>
          <a:latin typeface="+mn-lt"/>
          <a:ea typeface="+mn-ea"/>
          <a:cs typeface="+mn-cs"/>
        </a:defRPr>
      </a:lvl1pPr>
      <a:lvl2pPr marL="914377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6.png"/><Relationship Id="rId7" Type="http://schemas.openxmlformats.org/officeDocument/2006/relationships/image" Target="../media/image31.svg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30.png"/><Relationship Id="rId11" Type="http://schemas.openxmlformats.org/officeDocument/2006/relationships/image" Target="../media/image73.svg"/><Relationship Id="rId5" Type="http://schemas.openxmlformats.org/officeDocument/2006/relationships/image" Target="../media/image29.svg"/><Relationship Id="rId10" Type="http://schemas.openxmlformats.org/officeDocument/2006/relationships/image" Target="../media/image72.png"/><Relationship Id="rId4" Type="http://schemas.openxmlformats.org/officeDocument/2006/relationships/image" Target="../media/image28.png"/><Relationship Id="rId9" Type="http://schemas.openxmlformats.org/officeDocument/2006/relationships/image" Target="../media/image33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svg"/><Relationship Id="rId13" Type="http://schemas.openxmlformats.org/officeDocument/2006/relationships/image" Target="../media/image23.png"/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12" Type="http://schemas.openxmlformats.org/officeDocument/2006/relationships/image" Target="../media/image83.svg"/><Relationship Id="rId17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51.xml"/><Relationship Id="rId6" Type="http://schemas.openxmlformats.org/officeDocument/2006/relationships/image" Target="../media/image77.svg"/><Relationship Id="rId11" Type="http://schemas.openxmlformats.org/officeDocument/2006/relationships/image" Target="../media/image82.png"/><Relationship Id="rId5" Type="http://schemas.openxmlformats.org/officeDocument/2006/relationships/image" Target="../media/image76.png"/><Relationship Id="rId15" Type="http://schemas.openxmlformats.org/officeDocument/2006/relationships/image" Target="../media/image21.png"/><Relationship Id="rId10" Type="http://schemas.openxmlformats.org/officeDocument/2006/relationships/image" Target="../media/image81.svg"/><Relationship Id="rId4" Type="http://schemas.openxmlformats.org/officeDocument/2006/relationships/image" Target="../media/image75.svg"/><Relationship Id="rId9" Type="http://schemas.openxmlformats.org/officeDocument/2006/relationships/image" Target="../media/image80.png"/><Relationship Id="rId1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10" Type="http://schemas.openxmlformats.org/officeDocument/2006/relationships/image" Target="../media/image33.sv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8.xml"/><Relationship Id="rId5" Type="http://schemas.openxmlformats.org/officeDocument/2006/relationships/image" Target="../media/image36.svg"/><Relationship Id="rId4" Type="http://schemas.openxmlformats.org/officeDocument/2006/relationships/image" Target="../media/image3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8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emf"/><Relationship Id="rId3" Type="http://schemas.openxmlformats.org/officeDocument/2006/relationships/image" Target="../media/image40.emf"/><Relationship Id="rId7" Type="http://schemas.openxmlformats.org/officeDocument/2006/relationships/image" Target="../media/image44.emf"/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49.xml"/><Relationship Id="rId6" Type="http://schemas.openxmlformats.org/officeDocument/2006/relationships/image" Target="../media/image43.emf"/><Relationship Id="rId11" Type="http://schemas.openxmlformats.org/officeDocument/2006/relationships/image" Target="../media/image48.emf"/><Relationship Id="rId5" Type="http://schemas.openxmlformats.org/officeDocument/2006/relationships/image" Target="../media/image42.emf"/><Relationship Id="rId10" Type="http://schemas.openxmlformats.org/officeDocument/2006/relationships/image" Target="../media/image47.emf"/><Relationship Id="rId4" Type="http://schemas.openxmlformats.org/officeDocument/2006/relationships/image" Target="../media/image41.emf"/><Relationship Id="rId9" Type="http://schemas.openxmlformats.org/officeDocument/2006/relationships/image" Target="../media/image46.e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0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61.png"/><Relationship Id="rId18" Type="http://schemas.openxmlformats.org/officeDocument/2006/relationships/image" Target="../media/image66.png"/><Relationship Id="rId3" Type="http://schemas.openxmlformats.org/officeDocument/2006/relationships/image" Target="../media/image56.png"/><Relationship Id="rId21" Type="http://schemas.openxmlformats.org/officeDocument/2006/relationships/image" Target="../media/image69.png"/><Relationship Id="rId7" Type="http://schemas.openxmlformats.org/officeDocument/2006/relationships/image" Target="../media/image58.png"/><Relationship Id="rId12" Type="http://schemas.openxmlformats.org/officeDocument/2006/relationships/image" Target="../media/image60.png"/><Relationship Id="rId17" Type="http://schemas.openxmlformats.org/officeDocument/2006/relationships/image" Target="../media/image65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64.png"/><Relationship Id="rId20" Type="http://schemas.openxmlformats.org/officeDocument/2006/relationships/image" Target="../media/image68.png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57.png"/><Relationship Id="rId11" Type="http://schemas.openxmlformats.org/officeDocument/2006/relationships/image" Target="../media/image25.png"/><Relationship Id="rId5" Type="http://schemas.openxmlformats.org/officeDocument/2006/relationships/image" Target="../media/image21.png"/><Relationship Id="rId15" Type="http://schemas.openxmlformats.org/officeDocument/2006/relationships/image" Target="../media/image63.png"/><Relationship Id="rId23" Type="http://schemas.openxmlformats.org/officeDocument/2006/relationships/image" Target="../media/image71.svg"/><Relationship Id="rId10" Type="http://schemas.openxmlformats.org/officeDocument/2006/relationships/image" Target="../media/image24.png"/><Relationship Id="rId19" Type="http://schemas.openxmlformats.org/officeDocument/2006/relationships/image" Target="../media/image67.png"/><Relationship Id="rId4" Type="http://schemas.openxmlformats.org/officeDocument/2006/relationships/image" Target="../media/image23.png"/><Relationship Id="rId9" Type="http://schemas.openxmlformats.org/officeDocument/2006/relationships/image" Target="../media/image22.png"/><Relationship Id="rId14" Type="http://schemas.openxmlformats.org/officeDocument/2006/relationships/image" Target="../media/image62.png"/><Relationship Id="rId22" Type="http://schemas.openxmlformats.org/officeDocument/2006/relationships/image" Target="../media/image7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57533" y="2862293"/>
            <a:ext cx="7415499" cy="738664"/>
          </a:xfrm>
        </p:spPr>
        <p:txBody>
          <a:bodyPr/>
          <a:lstStyle/>
          <a:p>
            <a:pPr algn="ctr"/>
            <a:r>
              <a:rPr lang="en-US" sz="4800" b="1" dirty="0"/>
              <a:t>Azure </a:t>
            </a:r>
            <a:r>
              <a:rPr lang="en-US" sz="4800" b="1" dirty="0" err="1"/>
              <a:t>Devops</a:t>
            </a:r>
            <a:endParaRPr lang="en-US" sz="4800" b="1" dirty="0"/>
          </a:p>
        </p:txBody>
      </p:sp>
    </p:spTree>
    <p:extLst>
      <p:ext uri="{BB962C8B-B14F-4D97-AF65-F5344CB8AC3E}">
        <p14:creationId xmlns:p14="http://schemas.microsoft.com/office/powerpoint/2010/main" val="26353345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Online Image Placeholder 6" descr="A picture containing screenshot&#10;&#10;Description generated with very high confidence">
            <a:extLst>
              <a:ext uri="{FF2B5EF4-FFF2-40B4-BE49-F238E27FC236}">
                <a16:creationId xmlns:a16="http://schemas.microsoft.com/office/drawing/2014/main" id="{A3D64055-A09B-46D7-B9A9-6B087799FC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8544" y="756524"/>
            <a:ext cx="7320206" cy="6077153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3303B4F4-BD54-418F-ABEC-9DA56768EB4B}"/>
              </a:ext>
            </a:extLst>
          </p:cNvPr>
          <p:cNvSpPr/>
          <p:nvPr/>
        </p:nvSpPr>
        <p:spPr bwMode="auto">
          <a:xfrm>
            <a:off x="436378" y="1698136"/>
            <a:ext cx="544382" cy="544382"/>
          </a:xfrm>
          <a:prstGeom prst="ellipse">
            <a:avLst/>
          </a:prstGeom>
          <a:solidFill>
            <a:srgbClr val="EAEAEA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5D34CA-2892-4FF4-9588-C6A35829635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47655" y="608686"/>
            <a:ext cx="5119371" cy="805452"/>
          </a:xfrm>
        </p:spPr>
        <p:txBody>
          <a:bodyPr/>
          <a:lstStyle/>
          <a:p>
            <a:pPr defTabSz="932742">
              <a:lnSpc>
                <a:spcPct val="100000"/>
              </a:lnSpc>
              <a:spcAft>
                <a:spcPts val="1400"/>
              </a:spcAft>
            </a:pPr>
            <a:r>
              <a:rPr lang="en-GB" sz="2000" b="1" kern="1200" dirty="0">
                <a:solidFill>
                  <a:srgbClr val="FFC000"/>
                </a:solidFill>
              </a:rPr>
              <a:t>Cloud-hosted pipelines for Linux, Windows and macOS, with unlimited minutes for open source</a:t>
            </a:r>
            <a:endParaRPr lang="en-US" sz="2000" b="1" kern="1200" dirty="0">
              <a:solidFill>
                <a:srgbClr val="FFC000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A6A65AD-43AA-423E-8D08-19A36B5745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357" y="-67147"/>
            <a:ext cx="11336039" cy="370023"/>
          </a:xfrm>
        </p:spPr>
        <p:txBody>
          <a:bodyPr/>
          <a:lstStyle/>
          <a:p>
            <a:r>
              <a:rPr lang="en-US" sz="3200" b="1" dirty="0">
                <a:solidFill>
                  <a:srgbClr val="2C2D8B"/>
                </a:solidFill>
              </a:rPr>
              <a:t>Azure Pipelines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FDB50A0-8DD6-48CA-80CD-8F55978146FF}"/>
              </a:ext>
            </a:extLst>
          </p:cNvPr>
          <p:cNvSpPr/>
          <p:nvPr/>
        </p:nvSpPr>
        <p:spPr bwMode="auto">
          <a:xfrm>
            <a:off x="436378" y="2811890"/>
            <a:ext cx="544382" cy="544382"/>
          </a:xfrm>
          <a:prstGeom prst="ellipse">
            <a:avLst/>
          </a:prstGeom>
          <a:solidFill>
            <a:srgbClr val="EAEAEA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C90A02D-FA22-4D75-8262-E67026C3F459}"/>
              </a:ext>
            </a:extLst>
          </p:cNvPr>
          <p:cNvSpPr txBox="1"/>
          <p:nvPr/>
        </p:nvSpPr>
        <p:spPr>
          <a:xfrm>
            <a:off x="941428" y="1449560"/>
            <a:ext cx="4725598" cy="534083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b="1" dirty="0">
                <a:solidFill>
                  <a:srgbClr val="303030"/>
                </a:solidFill>
                <a:latin typeface="+mj-lt"/>
              </a:rPr>
              <a:t>Any language, any platform, any cloud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7D699B-D6CA-484D-9DCC-8760B5AE64AE}"/>
              </a:ext>
            </a:extLst>
          </p:cNvPr>
          <p:cNvSpPr txBox="1"/>
          <p:nvPr/>
        </p:nvSpPr>
        <p:spPr>
          <a:xfrm>
            <a:off x="1044772" y="1789866"/>
            <a:ext cx="4105056" cy="1013800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>
              <a:spcAft>
                <a:spcPts val="588"/>
              </a:spcAft>
            </a:pPr>
            <a:r>
              <a:rPr lang="en-US" sz="1176" dirty="0">
                <a:solidFill>
                  <a:srgbClr val="595959"/>
                </a:solidFill>
              </a:rPr>
              <a:t>Build, test, and deploy Node.js, Python,  Java, PHP, Ruby, C/C++, .NET, Android, and iOS apps. Run in parallel on Linux, macOS, and Windows.  Deploy to Azure, AWS, GCP or on-premises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306CDB6-E465-4A41-B520-9DC0AC0600BC}"/>
              </a:ext>
            </a:extLst>
          </p:cNvPr>
          <p:cNvSpPr txBox="1"/>
          <p:nvPr/>
        </p:nvSpPr>
        <p:spPr>
          <a:xfrm>
            <a:off x="1044773" y="2666038"/>
            <a:ext cx="3584824" cy="534056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b="1" dirty="0">
                <a:solidFill>
                  <a:srgbClr val="303030"/>
                </a:solidFill>
                <a:latin typeface="+mj-lt"/>
              </a:rPr>
              <a:t>Extensible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8F696DB-EE80-40C9-9008-6142F73C1492}"/>
              </a:ext>
            </a:extLst>
          </p:cNvPr>
          <p:cNvSpPr txBox="1"/>
          <p:nvPr/>
        </p:nvSpPr>
        <p:spPr>
          <a:xfrm>
            <a:off x="1031665" y="2926725"/>
            <a:ext cx="3896879" cy="1013800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>
              <a:spcAft>
                <a:spcPts val="588"/>
              </a:spcAft>
            </a:pPr>
            <a:r>
              <a:rPr lang="en-GB" sz="1176" dirty="0">
                <a:solidFill>
                  <a:srgbClr val="595959"/>
                </a:solidFill>
              </a:rPr>
              <a:t>Explore and implement a wide range of community-built build, test, and deployment tasks, along with hundreds of extensions from Slack to </a:t>
            </a:r>
            <a:r>
              <a:rPr lang="en-GB" sz="1176" dirty="0" err="1">
                <a:solidFill>
                  <a:srgbClr val="595959"/>
                </a:solidFill>
              </a:rPr>
              <a:t>SonarCloud</a:t>
            </a:r>
            <a:r>
              <a:rPr lang="en-GB" sz="1176" dirty="0">
                <a:solidFill>
                  <a:srgbClr val="595959"/>
                </a:solidFill>
              </a:rPr>
              <a:t>.</a:t>
            </a:r>
            <a:r>
              <a:rPr lang="en-US" sz="1176" dirty="0">
                <a:solidFill>
                  <a:srgbClr val="595959"/>
                </a:solidFill>
              </a:rPr>
              <a:t> </a:t>
            </a:r>
            <a:r>
              <a:rPr lang="en-GB" sz="1176" dirty="0">
                <a:solidFill>
                  <a:srgbClr val="595959"/>
                </a:solidFill>
              </a:rPr>
              <a:t>Support for YAML, reporting and more</a:t>
            </a:r>
            <a:endParaRPr lang="en-US" sz="1176" dirty="0">
              <a:solidFill>
                <a:srgbClr val="595959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F9FA9159-C35A-4C32-B438-04A9E511DFC2}"/>
              </a:ext>
            </a:extLst>
          </p:cNvPr>
          <p:cNvSpPr/>
          <p:nvPr/>
        </p:nvSpPr>
        <p:spPr bwMode="auto">
          <a:xfrm>
            <a:off x="432583" y="4892845"/>
            <a:ext cx="544382" cy="544382"/>
          </a:xfrm>
          <a:prstGeom prst="ellipse">
            <a:avLst/>
          </a:prstGeom>
          <a:solidFill>
            <a:srgbClr val="EAEAEA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6008E34-B942-4226-8B9D-786CCFA9C753}"/>
              </a:ext>
            </a:extLst>
          </p:cNvPr>
          <p:cNvSpPr txBox="1"/>
          <p:nvPr/>
        </p:nvSpPr>
        <p:spPr>
          <a:xfrm>
            <a:off x="1044773" y="4746230"/>
            <a:ext cx="3584824" cy="534056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b="1" dirty="0">
                <a:solidFill>
                  <a:srgbClr val="303030"/>
                </a:solidFill>
                <a:latin typeface="+mj-lt"/>
              </a:rPr>
              <a:t>Best-in-class for open source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4BE15AD-9292-49C4-A9A5-33B96DE0766E}"/>
              </a:ext>
            </a:extLst>
          </p:cNvPr>
          <p:cNvSpPr txBox="1"/>
          <p:nvPr/>
        </p:nvSpPr>
        <p:spPr>
          <a:xfrm>
            <a:off x="1044772" y="5002137"/>
            <a:ext cx="4210700" cy="1194836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>
              <a:spcAft>
                <a:spcPts val="588"/>
              </a:spcAft>
            </a:pPr>
            <a:r>
              <a:rPr lang="en-GB" sz="1176" dirty="0">
                <a:solidFill>
                  <a:srgbClr val="595959"/>
                </a:solidFill>
              </a:rPr>
              <a:t>Ensure fast continuous integration/continuous delivery (CI/CD) pipelines for every open source project. Get unlimited build minutes for all open source projects with up to 10 free parallel jobs across Linux, macOS and Windows</a:t>
            </a:r>
            <a:endParaRPr lang="en-US" sz="1176" dirty="0">
              <a:solidFill>
                <a:srgbClr val="595959"/>
              </a:solidFill>
            </a:endParaRP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12CDE9BA-C365-4833-B2DD-01DF20A79BB3}"/>
              </a:ext>
            </a:extLst>
          </p:cNvPr>
          <p:cNvSpPr txBox="1">
            <a:spLocks/>
          </p:cNvSpPr>
          <p:nvPr/>
        </p:nvSpPr>
        <p:spPr>
          <a:xfrm>
            <a:off x="1437575" y="6328602"/>
            <a:ext cx="3807664" cy="30172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367">
              <a:buNone/>
              <a:defRPr/>
            </a:pPr>
            <a:r>
              <a:rPr lang="en-US" sz="1961" b="1" dirty="0">
                <a:solidFill>
                  <a:srgbClr val="2C65E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https://azure.com/pipelines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898FC792-55D1-47DF-A396-371288845618}"/>
              </a:ext>
            </a:extLst>
          </p:cNvPr>
          <p:cNvSpPr/>
          <p:nvPr/>
        </p:nvSpPr>
        <p:spPr bwMode="auto">
          <a:xfrm>
            <a:off x="941428" y="6284877"/>
            <a:ext cx="420039" cy="420037"/>
          </a:xfrm>
          <a:prstGeom prst="ellipse">
            <a:avLst/>
          </a:prstGeom>
          <a:noFill/>
          <a:ln w="28575" cap="flat" cmpd="sng" algn="ctr">
            <a:solidFill>
              <a:srgbClr val="2C65E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751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961" kern="0" dirty="0">
                <a:ln w="19050">
                  <a:noFill/>
                </a:ln>
                <a:solidFill>
                  <a:srgbClr val="2C65E1"/>
                </a:solidFill>
                <a:latin typeface="Segoe UI"/>
                <a:ea typeface="Segoe UI" pitchFamily="34" charset="0"/>
                <a:cs typeface="Segoe UI" pitchFamily="34" charset="0"/>
                <a:sym typeface="Wingdings" panose="05000000000000000000" pitchFamily="2" charset="2"/>
              </a:rPr>
              <a:t></a:t>
            </a:r>
            <a:endParaRPr lang="en-US" sz="1961" kern="0" dirty="0">
              <a:ln w="19050">
                <a:noFill/>
              </a:ln>
              <a:solidFill>
                <a:srgbClr val="2C65E1"/>
              </a:soli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28969C80-65DA-4231-83DC-5638E0C213C6}"/>
              </a:ext>
            </a:extLst>
          </p:cNvPr>
          <p:cNvSpPr/>
          <p:nvPr/>
        </p:nvSpPr>
        <p:spPr bwMode="auto">
          <a:xfrm>
            <a:off x="436379" y="3917073"/>
            <a:ext cx="544382" cy="544382"/>
          </a:xfrm>
          <a:prstGeom prst="ellipse">
            <a:avLst/>
          </a:prstGeom>
          <a:solidFill>
            <a:srgbClr val="EAEAEA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446C7CC-67CB-4D25-A20A-694A6E1F21D8}"/>
              </a:ext>
            </a:extLst>
          </p:cNvPr>
          <p:cNvSpPr txBox="1"/>
          <p:nvPr/>
        </p:nvSpPr>
        <p:spPr>
          <a:xfrm>
            <a:off x="1044773" y="3795101"/>
            <a:ext cx="3584824" cy="534056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b="1" dirty="0">
                <a:solidFill>
                  <a:srgbClr val="303030"/>
                </a:solidFill>
                <a:latin typeface="+mj-lt"/>
              </a:rPr>
              <a:t>Containers and Kubernetes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7FD4636-4259-4145-9391-F318DE7B8336}"/>
              </a:ext>
            </a:extLst>
          </p:cNvPr>
          <p:cNvSpPr txBox="1"/>
          <p:nvPr/>
        </p:nvSpPr>
        <p:spPr>
          <a:xfrm>
            <a:off x="1044772" y="4019736"/>
            <a:ext cx="4210699" cy="832764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>
              <a:spcAft>
                <a:spcPts val="588"/>
              </a:spcAft>
            </a:pPr>
            <a:r>
              <a:rPr lang="en-GB" sz="1176" dirty="0">
                <a:solidFill>
                  <a:srgbClr val="595959"/>
                </a:solidFill>
              </a:rPr>
              <a:t>Easily build and push images to container registries like Docker Hub and Azure Container Registry. Deploy containers to individual hosts or Kubernetes.</a:t>
            </a:r>
            <a:endParaRPr lang="en-US" sz="1176" dirty="0">
              <a:solidFill>
                <a:srgbClr val="595959"/>
              </a:solidFill>
            </a:endParaRPr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00E8F52D-C4CC-4645-A09C-A5C2D2D471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0491" y="1801135"/>
            <a:ext cx="336159" cy="319351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0BDC9036-025D-43F9-AA73-A887588652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47655" y="2916002"/>
            <a:ext cx="280133" cy="336159"/>
          </a:xfrm>
          <a:prstGeom prst="rect">
            <a:avLst/>
          </a:prstGeom>
        </p:spPr>
      </p:pic>
      <p:pic>
        <p:nvPicPr>
          <p:cNvPr id="38" name="Graphic 37">
            <a:extLst>
              <a:ext uri="{FF2B5EF4-FFF2-40B4-BE49-F238E27FC236}">
                <a16:creationId xmlns:a16="http://schemas.microsoft.com/office/drawing/2014/main" id="{ABF23BC7-1AA2-4459-BE12-18A85FDCC87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40491" y="4014621"/>
            <a:ext cx="336159" cy="336159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id="{D78B9476-067F-4594-A90A-F35EEEB4FE4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27357" y="4989698"/>
            <a:ext cx="354835" cy="354835"/>
          </a:xfrm>
          <a:prstGeom prst="rect">
            <a:avLst/>
          </a:prstGeom>
        </p:spPr>
      </p:pic>
      <p:pic>
        <p:nvPicPr>
          <p:cNvPr id="27" name="Online Image Placeholder 15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4A8BD06D-8513-42C8-93C5-8F3FCB8FDAC4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127"/>
          <a:stretch/>
        </p:blipFill>
        <p:spPr>
          <a:xfrm>
            <a:off x="6151992" y="1516281"/>
            <a:ext cx="6040009" cy="4345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220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svg="http://schemas.microsoft.com/office/drawing/2016/SVG/main" xmlns:a14="http://schemas.microsoft.com/office/drawing/2010/main" xmlns:a16="http://schemas.microsoft.com/office/drawing/2014/main"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8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ADB4FA92-B87B-4B19-ADFF-5F21E8692F9B}"/>
              </a:ext>
            </a:extLst>
          </p:cNvPr>
          <p:cNvGrpSpPr/>
          <p:nvPr/>
        </p:nvGrpSpPr>
        <p:grpSpPr>
          <a:xfrm>
            <a:off x="7600214" y="5879867"/>
            <a:ext cx="3607790" cy="420037"/>
            <a:chOff x="5498028" y="6418322"/>
            <a:chExt cx="3680134" cy="428460"/>
          </a:xfrm>
        </p:grpSpPr>
        <p:sp>
          <p:nvSpPr>
            <p:cNvPr id="18" name="Text Placeholder 3">
              <a:extLst>
                <a:ext uri="{FF2B5EF4-FFF2-40B4-BE49-F238E27FC236}">
                  <a16:creationId xmlns:a16="http://schemas.microsoft.com/office/drawing/2014/main" id="{E946A14D-0098-4060-B831-6050D24F17D0}"/>
                </a:ext>
              </a:extLst>
            </p:cNvPr>
            <p:cNvSpPr txBox="1">
              <a:spLocks/>
            </p:cNvSpPr>
            <p:nvPr/>
          </p:nvSpPr>
          <p:spPr>
            <a:xfrm>
              <a:off x="6079918" y="6480621"/>
              <a:ext cx="3098244" cy="307777"/>
            </a:xfrm>
            <a:prstGeom prst="rect">
              <a:avLst/>
            </a:prstGeom>
            <a:solidFill>
              <a:srgbClr val="0078D4"/>
            </a:solidFill>
          </p:spPr>
          <p:txBody>
            <a:bodyPr vert="horz" wrap="square" lIns="0" tIns="0" rIns="0" bIns="0" rtlCol="0">
              <a:spAutoFit/>
            </a:bodyPr>
            <a:lstStyle>
              <a:lvl1pPr marL="228600" marR="0" indent="-22860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2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defRPr>
              </a:lvl1pPr>
              <a:lvl2pPr marL="457200" marR="0" indent="-22860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657225" marR="0" indent="-200025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16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842963" marR="0" indent="-180975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1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023938" marR="0" indent="-168275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1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defTabSz="914367">
                <a:buNone/>
                <a:defRPr/>
              </a:pPr>
              <a:r>
                <a:rPr lang="en-US" sz="1961" b="1" dirty="0">
                  <a:solidFill>
                    <a:schemeClr val="tx2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https://azure.com/devops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BCBDC202-1D51-481C-8FD6-94981F7646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498028" y="6418322"/>
              <a:ext cx="428462" cy="428460"/>
            </a:xfrm>
            <a:prstGeom prst="ellipse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751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961" kern="0" dirty="0">
                  <a:ln w="19050">
                    <a:noFill/>
                  </a:ln>
                  <a:solidFill>
                    <a:schemeClr val="tx2"/>
                  </a:solidFill>
                  <a:latin typeface="Segoe UI"/>
                  <a:ea typeface="Segoe UI" pitchFamily="34" charset="0"/>
                  <a:cs typeface="Segoe UI" pitchFamily="34" charset="0"/>
                  <a:sym typeface="Wingdings" panose="05000000000000000000" pitchFamily="2" charset="2"/>
                </a:rPr>
                <a:t></a:t>
              </a:r>
              <a:endParaRPr lang="en-US" sz="1961" kern="0" dirty="0">
                <a:ln w="19050">
                  <a:noFill/>
                </a:ln>
                <a:solidFill>
                  <a:schemeClr val="tx2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C0687F24-0C16-4FA6-A486-B7919D6CD8F0}"/>
              </a:ext>
            </a:extLst>
          </p:cNvPr>
          <p:cNvSpPr/>
          <p:nvPr/>
        </p:nvSpPr>
        <p:spPr bwMode="auto">
          <a:xfrm>
            <a:off x="499197" y="188702"/>
            <a:ext cx="2857952" cy="6111202"/>
          </a:xfrm>
          <a:prstGeom prst="rect">
            <a:avLst/>
          </a:prstGeom>
          <a:solidFill>
            <a:schemeClr val="bg1">
              <a:lumMod val="10000"/>
              <a:lumOff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E367368-3EB7-47E8-B49B-215A9A8E91E6}"/>
              </a:ext>
            </a:extLst>
          </p:cNvPr>
          <p:cNvSpPr txBox="1"/>
          <p:nvPr/>
        </p:nvSpPr>
        <p:spPr>
          <a:xfrm>
            <a:off x="4511833" y="579345"/>
            <a:ext cx="6876376" cy="5087106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>
              <a:spcAft>
                <a:spcPts val="3529"/>
              </a:spcAft>
            </a:pPr>
            <a:r>
              <a:rPr lang="en-GB" dirty="0"/>
              <a:t>Plan smarter, collaborate better, and ship faster with a set of modern dev services</a:t>
            </a:r>
          </a:p>
          <a:p>
            <a:pPr>
              <a:spcAft>
                <a:spcPts val="3529"/>
              </a:spcAft>
            </a:pPr>
            <a:r>
              <a:rPr lang="en-GB" dirty="0"/>
              <a:t>Any developer, any platform, any cloud. Full support for hybrid cloud, on-premises &amp; containers.</a:t>
            </a:r>
          </a:p>
          <a:p>
            <a:pPr>
              <a:spcAft>
                <a:spcPts val="3529"/>
              </a:spcAft>
            </a:pPr>
            <a:r>
              <a:rPr lang="en-GB" dirty="0"/>
              <a:t>Use all the Azure DevOps services or choose just what you need to complement your existing workflows</a:t>
            </a:r>
          </a:p>
          <a:p>
            <a:pPr>
              <a:spcAft>
                <a:spcPts val="3529"/>
              </a:spcAft>
            </a:pPr>
            <a:r>
              <a:rPr lang="en-GB" dirty="0"/>
              <a:t>Best in class builds for open source. Free unlimited build minutes for public projects and up to 10 free concurrent jobs across Windows, Linux and macOS</a:t>
            </a:r>
          </a:p>
          <a:p>
            <a:pPr>
              <a:spcAft>
                <a:spcPts val="3529"/>
              </a:spcAft>
            </a:pPr>
            <a:r>
              <a:rPr lang="en-GB" dirty="0"/>
              <a:t>Get started for free for small teams, scales to support the largest enterprises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8F413B4-F6D4-4DA6-B700-AAF2B31142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3734174" y="716438"/>
            <a:ext cx="544382" cy="544382"/>
            <a:chOff x="3790397" y="435304"/>
            <a:chExt cx="555298" cy="555298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F9F21E1E-EC36-44E9-B35A-A8379A978484}"/>
                </a:ext>
              </a:extLst>
            </p:cNvPr>
            <p:cNvSpPr/>
            <p:nvPr/>
          </p:nvSpPr>
          <p:spPr bwMode="auto">
            <a:xfrm>
              <a:off x="3790397" y="435304"/>
              <a:ext cx="555298" cy="555298"/>
            </a:xfrm>
            <a:prstGeom prst="ellipse">
              <a:avLst/>
            </a:prstGeom>
            <a:solidFill>
              <a:srgbClr val="EAEAEA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5" name="Graphic 34">
              <a:extLst>
                <a:ext uri="{FF2B5EF4-FFF2-40B4-BE49-F238E27FC236}">
                  <a16:creationId xmlns:a16="http://schemas.microsoft.com/office/drawing/2014/main" id="{2677C589-35B6-4D99-8E35-79961006D1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890632" y="540367"/>
              <a:ext cx="342900" cy="325755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8F703986-B3CF-46CC-8962-3FA15E0EB8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3724404" y="4970178"/>
            <a:ext cx="544382" cy="544382"/>
            <a:chOff x="3785970" y="4107971"/>
            <a:chExt cx="555298" cy="555298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EC77250A-DBE0-4EC2-9044-7F80D04DD54E}"/>
                </a:ext>
              </a:extLst>
            </p:cNvPr>
            <p:cNvSpPr/>
            <p:nvPr/>
          </p:nvSpPr>
          <p:spPr bwMode="auto">
            <a:xfrm>
              <a:off x="3785970" y="4107971"/>
              <a:ext cx="555298" cy="555298"/>
            </a:xfrm>
            <a:prstGeom prst="ellipse">
              <a:avLst/>
            </a:prstGeom>
            <a:solidFill>
              <a:srgbClr val="EAEAEA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41" name="Graphic 40">
              <a:extLst>
                <a:ext uri="{FF2B5EF4-FFF2-40B4-BE49-F238E27FC236}">
                  <a16:creationId xmlns:a16="http://schemas.microsoft.com/office/drawing/2014/main" id="{092DD412-8E10-4F9A-BC50-7AC506DF244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924305" y="4232112"/>
              <a:ext cx="266700" cy="285750"/>
            </a:xfrm>
            <a:prstGeom prst="rect">
              <a:avLst/>
            </a:prstGeom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29F620BD-1725-4FC6-9152-0F867BD9FE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3722480" y="3742557"/>
            <a:ext cx="544382" cy="544382"/>
            <a:chOff x="3790397" y="3040008"/>
            <a:chExt cx="555298" cy="555298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642D528C-16CE-41F6-8EC9-E6DBBC7ED6CE}"/>
                </a:ext>
              </a:extLst>
            </p:cNvPr>
            <p:cNvSpPr/>
            <p:nvPr/>
          </p:nvSpPr>
          <p:spPr bwMode="auto">
            <a:xfrm>
              <a:off x="3790397" y="3040008"/>
              <a:ext cx="555298" cy="555298"/>
            </a:xfrm>
            <a:prstGeom prst="ellipse">
              <a:avLst/>
            </a:prstGeom>
            <a:solidFill>
              <a:srgbClr val="EAEAEA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42" name="Graphic 41">
              <a:extLst>
                <a:ext uri="{FF2B5EF4-FFF2-40B4-BE49-F238E27FC236}">
                  <a16:creationId xmlns:a16="http://schemas.microsoft.com/office/drawing/2014/main" id="{CD0A99E7-7D63-49B9-A3E7-FC507D6F833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890632" y="3136682"/>
              <a:ext cx="361950" cy="361950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E95F866-F195-4F4D-89C1-BC5CEA141A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3734174" y="2705437"/>
            <a:ext cx="544382" cy="544382"/>
            <a:chOff x="3790397" y="2167647"/>
            <a:chExt cx="555298" cy="555298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72A4CD53-3BFD-4E18-803D-E8696C5B15AA}"/>
                </a:ext>
              </a:extLst>
            </p:cNvPr>
            <p:cNvSpPr/>
            <p:nvPr/>
          </p:nvSpPr>
          <p:spPr bwMode="auto">
            <a:xfrm>
              <a:off x="3790397" y="2167647"/>
              <a:ext cx="555298" cy="555298"/>
            </a:xfrm>
            <a:prstGeom prst="ellipse">
              <a:avLst/>
            </a:prstGeom>
            <a:solidFill>
              <a:srgbClr val="EAEAEA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43" name="Graphic 42">
              <a:extLst>
                <a:ext uri="{FF2B5EF4-FFF2-40B4-BE49-F238E27FC236}">
                  <a16:creationId xmlns:a16="http://schemas.microsoft.com/office/drawing/2014/main" id="{4E3F918E-838D-41FA-9FCD-45BD2ECB846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919207" y="2273846"/>
              <a:ext cx="285750" cy="342900"/>
            </a:xfrm>
            <a:prstGeom prst="rect">
              <a:avLst/>
            </a:prstGeom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F5CBB011-CFED-43E0-99D0-E142AAE7C7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3734174" y="1710411"/>
            <a:ext cx="544382" cy="544382"/>
            <a:chOff x="3790397" y="1307841"/>
            <a:chExt cx="555298" cy="555298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073989DB-7CE9-4236-B8DA-F4D58DDCD9C8}"/>
                </a:ext>
              </a:extLst>
            </p:cNvPr>
            <p:cNvSpPr/>
            <p:nvPr/>
          </p:nvSpPr>
          <p:spPr bwMode="auto">
            <a:xfrm>
              <a:off x="3790397" y="1307841"/>
              <a:ext cx="555298" cy="555298"/>
            </a:xfrm>
            <a:prstGeom prst="ellipse">
              <a:avLst/>
            </a:prstGeom>
            <a:solidFill>
              <a:srgbClr val="EAEAEA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44" name="Graphic 43">
              <a:extLst>
                <a:ext uri="{FF2B5EF4-FFF2-40B4-BE49-F238E27FC236}">
                  <a16:creationId xmlns:a16="http://schemas.microsoft.com/office/drawing/2014/main" id="{D0D43311-CB52-4426-ADEA-4AB650BCD56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3900157" y="1397126"/>
              <a:ext cx="342900" cy="342900"/>
            </a:xfrm>
            <a:prstGeom prst="rect">
              <a:avLst/>
            </a:prstGeom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EB2CA18E-9DCA-490B-A8E4-B0FFA6F2468F}"/>
              </a:ext>
            </a:extLst>
          </p:cNvPr>
          <p:cNvSpPr txBox="1"/>
          <p:nvPr/>
        </p:nvSpPr>
        <p:spPr>
          <a:xfrm>
            <a:off x="3479634" y="6059630"/>
            <a:ext cx="2416451" cy="615522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GB" sz="2353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Start free today</a:t>
            </a:r>
            <a:endParaRPr lang="en-US" sz="2353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45" name="Title 3">
            <a:extLst>
              <a:ext uri="{FF2B5EF4-FFF2-40B4-BE49-F238E27FC236}">
                <a16:creationId xmlns:a16="http://schemas.microsoft.com/office/drawing/2014/main" id="{C01A200E-6F57-483C-BCB2-AC4B9EDB20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393" y="322305"/>
            <a:ext cx="3133914" cy="500463"/>
          </a:xfrm>
        </p:spPr>
        <p:txBody>
          <a:bodyPr/>
          <a:lstStyle/>
          <a:p>
            <a:r>
              <a:rPr lang="en-US" sz="3200" b="1" dirty="0">
                <a:solidFill>
                  <a:srgbClr val="2C2D8B"/>
                </a:solidFill>
                <a:latin typeface="Calibri Light"/>
                <a:ea typeface="+mj-ea"/>
                <a:cs typeface="Calibri Light"/>
              </a:rPr>
              <a:t>Azure DevOps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1FDCD515-961E-4B97-8413-6CE5C6E98E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11234" y="884510"/>
            <a:ext cx="1905785" cy="913431"/>
            <a:chOff x="480892" y="1040157"/>
            <a:chExt cx="1944000" cy="931747"/>
          </a:xfrm>
        </p:grpSpPr>
        <p:pic>
          <p:nvPicPr>
            <p:cNvPr id="47" name="Picture 8" descr="A picture containing object&#10;&#10;Description generated with very high confidence">
              <a:extLst>
                <a:ext uri="{FF2B5EF4-FFF2-40B4-BE49-F238E27FC236}">
                  <a16:creationId xmlns:a16="http://schemas.microsoft.com/office/drawing/2014/main" id="{1C41D3E5-2390-4DA0-B2B1-D7F81E1D7FA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241772" y="1040157"/>
              <a:ext cx="422241" cy="422109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EEE88C88-9997-45AA-9960-446753A8B9AB}"/>
                </a:ext>
              </a:extLst>
            </p:cNvPr>
            <p:cNvSpPr txBox="1"/>
            <p:nvPr/>
          </p:nvSpPr>
          <p:spPr>
            <a:xfrm>
              <a:off x="480892" y="1359904"/>
              <a:ext cx="1944000" cy="61200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0" tIns="143428" rIns="0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568" dirty="0">
                  <a:solidFill>
                    <a:srgbClr val="00B294"/>
                  </a:solidFill>
                  <a:latin typeface="+mj-lt"/>
                </a:rPr>
                <a:t>Azure Boards</a:t>
              </a:r>
              <a:endParaRPr lang="en-US" sz="1568" dirty="0">
                <a:solidFill>
                  <a:srgbClr val="00B294"/>
                </a:solidFill>
                <a:latin typeface="+mj-lt"/>
                <a:cs typeface="Segoe UI"/>
              </a:endParaRP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71CF4F81-48BF-4BC0-ADD8-6E36DDDC1C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612288" y="1982602"/>
            <a:ext cx="1905785" cy="936437"/>
            <a:chOff x="480892" y="2154633"/>
            <a:chExt cx="1944000" cy="955215"/>
          </a:xfrm>
        </p:grpSpPr>
        <p:pic>
          <p:nvPicPr>
            <p:cNvPr id="52" name="Picture 10" descr="A picture containing stop, sign, outdoor, sitting&#10;&#10;Description generated with very high confidence">
              <a:extLst>
                <a:ext uri="{FF2B5EF4-FFF2-40B4-BE49-F238E27FC236}">
                  <a16:creationId xmlns:a16="http://schemas.microsoft.com/office/drawing/2014/main" id="{372766B4-7187-4F21-8200-AA67987522C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241772" y="2154633"/>
              <a:ext cx="422241" cy="422109"/>
            </a:xfrm>
            <a:prstGeom prst="rect">
              <a:avLst/>
            </a:prstGeom>
          </p:spPr>
        </p:pic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14A8B084-8E01-491D-8E9E-1712615BC48E}"/>
                </a:ext>
              </a:extLst>
            </p:cNvPr>
            <p:cNvSpPr txBox="1"/>
            <p:nvPr/>
          </p:nvSpPr>
          <p:spPr>
            <a:xfrm>
              <a:off x="480892" y="2497848"/>
              <a:ext cx="1944000" cy="61200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0" tIns="143428" rIns="0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568" dirty="0">
                  <a:solidFill>
                    <a:srgbClr val="D83B01"/>
                  </a:solidFill>
                  <a:latin typeface="+mj-lt"/>
                </a:rPr>
                <a:t>Azure </a:t>
              </a:r>
              <a:r>
                <a:rPr lang="en-US" sz="1568" dirty="0">
                  <a:solidFill>
                    <a:srgbClr val="D83B01"/>
                  </a:solidFill>
                  <a:latin typeface="+mj-lt"/>
                  <a:cs typeface="Segoe UI"/>
                </a:rPr>
                <a:t>Repos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34A37F8D-BD4B-4C76-B5D3-C9EDE7923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649393" y="3062571"/>
            <a:ext cx="1905785" cy="952177"/>
            <a:chOff x="480892" y="3371540"/>
            <a:chExt cx="1944000" cy="971270"/>
          </a:xfrm>
        </p:grpSpPr>
        <p:pic>
          <p:nvPicPr>
            <p:cNvPr id="55" name="Picture 4" descr="A picture containing object&#10;&#10;Description generated with very high confidence">
              <a:extLst>
                <a:ext uri="{FF2B5EF4-FFF2-40B4-BE49-F238E27FC236}">
                  <a16:creationId xmlns:a16="http://schemas.microsoft.com/office/drawing/2014/main" id="{146F3C96-1678-4F83-BBB4-9AD9E04B6520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1244202" y="3371540"/>
              <a:ext cx="417381" cy="425419"/>
            </a:xfrm>
            <a:prstGeom prst="rect">
              <a:avLst/>
            </a:prstGeom>
          </p:spPr>
        </p:pic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D8D7C092-0057-4AA4-A420-72D0A30B67FD}"/>
                </a:ext>
              </a:extLst>
            </p:cNvPr>
            <p:cNvSpPr txBox="1"/>
            <p:nvPr/>
          </p:nvSpPr>
          <p:spPr>
            <a:xfrm>
              <a:off x="480892" y="3730810"/>
              <a:ext cx="1944000" cy="61200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0" tIns="143428" rIns="0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568" dirty="0">
                  <a:solidFill>
                    <a:srgbClr val="2560E0"/>
                  </a:solidFill>
                  <a:latin typeface="+mj-lt"/>
                </a:rPr>
                <a:t>Azure Pipelines</a:t>
              </a:r>
              <a:endParaRPr lang="en-US" sz="1568" dirty="0">
                <a:solidFill>
                  <a:srgbClr val="2560E0"/>
                </a:solidFill>
                <a:latin typeface="+mj-lt"/>
                <a:cs typeface="Segoe UI"/>
              </a:endParaRP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2B207801-9391-472F-9D7A-B145DABE26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695846" y="4324430"/>
            <a:ext cx="1905785" cy="920155"/>
            <a:chOff x="480892" y="4605641"/>
            <a:chExt cx="1944000" cy="938606"/>
          </a:xfrm>
        </p:grpSpPr>
        <p:pic>
          <p:nvPicPr>
            <p:cNvPr id="60" name="Picture 12">
              <a:extLst>
                <a:ext uri="{FF2B5EF4-FFF2-40B4-BE49-F238E27FC236}">
                  <a16:creationId xmlns:a16="http://schemas.microsoft.com/office/drawing/2014/main" id="{2B79A0B1-CB19-42D1-8CE5-3C7AB6388E08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1241772" y="4605641"/>
              <a:ext cx="422241" cy="422109"/>
            </a:xfrm>
            <a:prstGeom prst="rect">
              <a:avLst/>
            </a:prstGeom>
          </p:spPr>
        </p:pic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C4407B28-ECAF-40F0-8E02-FF51B5AB6408}"/>
                </a:ext>
              </a:extLst>
            </p:cNvPr>
            <p:cNvSpPr txBox="1"/>
            <p:nvPr/>
          </p:nvSpPr>
          <p:spPr>
            <a:xfrm>
              <a:off x="480892" y="4932247"/>
              <a:ext cx="1944000" cy="61200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0" tIns="143428" rIns="0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568" dirty="0">
                  <a:solidFill>
                    <a:srgbClr val="854CC7"/>
                  </a:solidFill>
                  <a:latin typeface="+mj-lt"/>
                </a:rPr>
                <a:t>Azure Test</a:t>
              </a:r>
              <a:r>
                <a:rPr lang="en-US" sz="1568" dirty="0">
                  <a:solidFill>
                    <a:srgbClr val="854CC7"/>
                  </a:solidFill>
                  <a:latin typeface="+mj-lt"/>
                  <a:cs typeface="Segoe UI"/>
                </a:rPr>
                <a:t> Plans</a:t>
              </a: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3565CD17-CB5D-4D82-8016-EEE3FF4FF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695846" y="5338585"/>
            <a:ext cx="1905785" cy="879676"/>
            <a:chOff x="480892" y="5871907"/>
            <a:chExt cx="1944000" cy="897315"/>
          </a:xfrm>
        </p:grpSpPr>
        <p:pic>
          <p:nvPicPr>
            <p:cNvPr id="63" name="Picture 6">
              <a:extLst>
                <a:ext uri="{FF2B5EF4-FFF2-40B4-BE49-F238E27FC236}">
                  <a16:creationId xmlns:a16="http://schemas.microsoft.com/office/drawing/2014/main" id="{A15458CC-3852-47BC-B1FC-C199A428A03F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1241772" y="5871907"/>
              <a:ext cx="422241" cy="422109"/>
            </a:xfrm>
            <a:prstGeom prst="rect">
              <a:avLst/>
            </a:prstGeom>
          </p:spPr>
        </p:pic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D9BD62F3-4F6B-412F-82F6-044C2F0EB531}"/>
                </a:ext>
              </a:extLst>
            </p:cNvPr>
            <p:cNvSpPr txBox="1"/>
            <p:nvPr/>
          </p:nvSpPr>
          <p:spPr>
            <a:xfrm>
              <a:off x="480892" y="6196758"/>
              <a:ext cx="1944000" cy="572464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0" tIns="143428" rIns="0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568" dirty="0">
                  <a:solidFill>
                    <a:srgbClr val="CB2E6D"/>
                  </a:solidFill>
                  <a:latin typeface="+mj-lt"/>
                </a:rPr>
                <a:t>Azure Artifacts</a:t>
              </a:r>
              <a:endParaRPr lang="en-US" sz="1568" dirty="0">
                <a:solidFill>
                  <a:srgbClr val="CB2E6D"/>
                </a:solidFill>
                <a:latin typeface="+mj-lt"/>
                <a:cs typeface="Segoe U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96229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svg="http://schemas.microsoft.com/office/drawing/2016/SVG/main" xmlns:a14="http://schemas.microsoft.com/office/drawing/2010/main" xmlns:adec="http://schemas.microsoft.com/office/drawing/2017/decorative" xmlns:a16="http://schemas.microsoft.com/office/drawing/2014/main"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4167758-A408-481B-A88D-85B8E25EA9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838" y="320570"/>
            <a:ext cx="11459013" cy="492443"/>
          </a:xfrm>
        </p:spPr>
        <p:txBody>
          <a:bodyPr/>
          <a:lstStyle/>
          <a:p>
            <a:r>
              <a:rPr lang="en-US" sz="3200" b="1" dirty="0"/>
              <a:t>Introducing Azure DevOps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0A4A143-27D4-49CE-ACD0-037EABF28846}"/>
              </a:ext>
            </a:extLst>
          </p:cNvPr>
          <p:cNvSpPr txBox="1"/>
          <p:nvPr/>
        </p:nvSpPr>
        <p:spPr>
          <a:xfrm>
            <a:off x="588263" y="2901496"/>
            <a:ext cx="3029680" cy="1255182"/>
          </a:xfrm>
          <a:prstGeom prst="rect">
            <a:avLst/>
          </a:prstGeom>
          <a:noFill/>
        </p:spPr>
        <p:txBody>
          <a:bodyPr wrap="square" lIns="0" tIns="143428" rIns="0" bIns="143428" rtlCol="0" anchor="t">
            <a:spAutoFit/>
          </a:bodyPr>
          <a:lstStyle/>
          <a:p>
            <a:pPr>
              <a:spcAft>
                <a:spcPts val="588"/>
              </a:spcAft>
            </a:pPr>
            <a:r>
              <a:rPr lang="en-GB" sz="1568" dirty="0">
                <a:solidFill>
                  <a:srgbClr val="303030"/>
                </a:solidFill>
              </a:rPr>
              <a:t>Deliver value to your users faster using proven agile tools to plan, track, and discuss work across your teams.</a:t>
            </a:r>
            <a:endParaRPr lang="en-US" sz="1568" dirty="0">
              <a:solidFill>
                <a:srgbClr val="303030"/>
              </a:solidFill>
              <a:cs typeface="Segoe UI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75A09E4-D0A3-4556-9C0F-105DF4577D44}"/>
              </a:ext>
            </a:extLst>
          </p:cNvPr>
          <p:cNvSpPr txBox="1"/>
          <p:nvPr/>
        </p:nvSpPr>
        <p:spPr>
          <a:xfrm>
            <a:off x="4439425" y="2736387"/>
            <a:ext cx="3403600" cy="1496078"/>
          </a:xfrm>
          <a:prstGeom prst="rect">
            <a:avLst/>
          </a:prstGeom>
          <a:noFill/>
        </p:spPr>
        <p:txBody>
          <a:bodyPr wrap="square" lIns="0" tIns="143428" rIns="0" bIns="143428" rtlCol="0" anchor="t">
            <a:spAutoFit/>
          </a:bodyPr>
          <a:lstStyle/>
          <a:p>
            <a:pPr>
              <a:spcAft>
                <a:spcPts val="588"/>
              </a:spcAft>
            </a:pPr>
            <a:r>
              <a:rPr lang="en-GB" sz="1568" dirty="0">
                <a:solidFill>
                  <a:srgbClr val="303030"/>
                </a:solidFill>
              </a:rPr>
              <a:t>Build, test, and deploy with CI/CD that works with any language, platform, and cloud. Connect to GitHub or any other Git provider and deploy continuously.</a:t>
            </a:r>
            <a:endParaRPr lang="en-US" sz="1568" dirty="0">
              <a:solidFill>
                <a:srgbClr val="303030"/>
              </a:solidFill>
              <a:cs typeface="Segoe UI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ABC2ECF-9D16-4093-A397-AC9C75D0D69F}"/>
              </a:ext>
            </a:extLst>
          </p:cNvPr>
          <p:cNvSpPr txBox="1"/>
          <p:nvPr/>
        </p:nvSpPr>
        <p:spPr>
          <a:xfrm>
            <a:off x="8463512" y="2680718"/>
            <a:ext cx="3036600" cy="1496563"/>
          </a:xfrm>
          <a:prstGeom prst="rect">
            <a:avLst/>
          </a:prstGeom>
          <a:noFill/>
        </p:spPr>
        <p:txBody>
          <a:bodyPr wrap="square" lIns="0" tIns="143428" rIns="0" bIns="143428" rtlCol="0" anchor="t">
            <a:spAutoFit/>
          </a:bodyPr>
          <a:lstStyle/>
          <a:p>
            <a:pPr>
              <a:spcAft>
                <a:spcPts val="588"/>
              </a:spcAft>
            </a:pPr>
            <a:r>
              <a:rPr lang="en-GB" sz="1568" dirty="0">
                <a:solidFill>
                  <a:srgbClr val="303030"/>
                </a:solidFill>
              </a:rPr>
              <a:t>Get unlimited, cloud-hosted private Git repos and collaborate to build better code with pull requests and advanced file management.</a:t>
            </a:r>
            <a:endParaRPr lang="en-US" sz="1568" dirty="0">
              <a:solidFill>
                <a:srgbClr val="303030"/>
              </a:solidFill>
              <a:cs typeface="Segoe UI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6FCEA51-5644-4108-8529-B8070762AC30}"/>
              </a:ext>
            </a:extLst>
          </p:cNvPr>
          <p:cNvSpPr txBox="1"/>
          <p:nvPr/>
        </p:nvSpPr>
        <p:spPr>
          <a:xfrm>
            <a:off x="613007" y="5367070"/>
            <a:ext cx="2930638" cy="1013800"/>
          </a:xfrm>
          <a:prstGeom prst="rect">
            <a:avLst/>
          </a:prstGeom>
          <a:noFill/>
        </p:spPr>
        <p:txBody>
          <a:bodyPr wrap="square" lIns="0" tIns="143428" rIns="0" bIns="143428" rtlCol="0" anchor="t">
            <a:spAutoFit/>
          </a:bodyPr>
          <a:lstStyle/>
          <a:p>
            <a:pPr>
              <a:spcAft>
                <a:spcPts val="588"/>
              </a:spcAft>
            </a:pPr>
            <a:r>
              <a:rPr lang="en-GB" sz="1568" dirty="0">
                <a:solidFill>
                  <a:srgbClr val="303030"/>
                </a:solidFill>
              </a:rPr>
              <a:t>Test and ship with confidence using manual and exploratory testing tools.</a:t>
            </a:r>
            <a:endParaRPr lang="en-US" sz="1568" dirty="0">
              <a:solidFill>
                <a:srgbClr val="303030"/>
              </a:solidFill>
              <a:cs typeface="Segoe UI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333F065-998E-4214-AEF0-1D4D56125E51}"/>
              </a:ext>
            </a:extLst>
          </p:cNvPr>
          <p:cNvSpPr txBox="1"/>
          <p:nvPr/>
        </p:nvSpPr>
        <p:spPr>
          <a:xfrm>
            <a:off x="4439425" y="5358894"/>
            <a:ext cx="3367638" cy="1254793"/>
          </a:xfrm>
          <a:prstGeom prst="rect">
            <a:avLst/>
          </a:prstGeom>
          <a:noFill/>
        </p:spPr>
        <p:txBody>
          <a:bodyPr wrap="square" lIns="0" tIns="143428" rIns="0" bIns="143428" rtlCol="0" anchor="t">
            <a:spAutoFit/>
          </a:bodyPr>
          <a:lstStyle/>
          <a:p>
            <a:pPr>
              <a:spcAft>
                <a:spcPts val="588"/>
              </a:spcAft>
            </a:pPr>
            <a:r>
              <a:rPr lang="en-GB" sz="1568" dirty="0">
                <a:solidFill>
                  <a:srgbClr val="303030"/>
                </a:solidFill>
              </a:rPr>
              <a:t>Create, host, and share packages with your team, and add </a:t>
            </a:r>
            <a:r>
              <a:rPr lang="en-GB" sz="1568" dirty="0" err="1">
                <a:solidFill>
                  <a:srgbClr val="303030"/>
                </a:solidFill>
              </a:rPr>
              <a:t>artifacts</a:t>
            </a:r>
            <a:r>
              <a:rPr lang="en-GB" sz="1568" dirty="0">
                <a:solidFill>
                  <a:srgbClr val="303030"/>
                </a:solidFill>
              </a:rPr>
              <a:t> to your CI/CD pipelines with a single click.</a:t>
            </a:r>
            <a:endParaRPr lang="en-US" sz="1568" dirty="0">
              <a:solidFill>
                <a:srgbClr val="303030"/>
              </a:solidFill>
              <a:cs typeface="Segoe UI"/>
            </a:endParaRPr>
          </a:p>
        </p:txBody>
      </p:sp>
      <p:pic>
        <p:nvPicPr>
          <p:cNvPr id="14" name="Picture 4" descr="A picture containing object&#10;&#10;Description generated with very high confidence">
            <a:extLst>
              <a:ext uri="{FF2B5EF4-FFF2-40B4-BE49-F238E27FC236}">
                <a16:creationId xmlns:a16="http://schemas.microsoft.com/office/drawing/2014/main" id="{AC2AB146-06C0-4E0D-8899-5ADB9DA172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2914" y="1664893"/>
            <a:ext cx="708572" cy="705846"/>
          </a:xfrm>
          <a:prstGeom prst="rect">
            <a:avLst/>
          </a:prstGeom>
        </p:spPr>
      </p:pic>
      <p:pic>
        <p:nvPicPr>
          <p:cNvPr id="15" name="Picture 6">
            <a:extLst>
              <a:ext uri="{FF2B5EF4-FFF2-40B4-BE49-F238E27FC236}">
                <a16:creationId xmlns:a16="http://schemas.microsoft.com/office/drawing/2014/main" id="{4F632D14-7C31-47CA-BC92-820474ACB3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9425" y="4351269"/>
            <a:ext cx="722061" cy="705846"/>
          </a:xfrm>
          <a:prstGeom prst="rect">
            <a:avLst/>
          </a:prstGeom>
        </p:spPr>
      </p:pic>
      <p:pic>
        <p:nvPicPr>
          <p:cNvPr id="16" name="Picture 8" descr="A picture containing object&#10;&#10;Description generated with very high confidence">
            <a:extLst>
              <a:ext uri="{FF2B5EF4-FFF2-40B4-BE49-F238E27FC236}">
                <a16:creationId xmlns:a16="http://schemas.microsoft.com/office/drawing/2014/main" id="{228FD8FB-8B6C-4A6D-BCA2-229F0890F9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263" y="1725054"/>
            <a:ext cx="722434" cy="705846"/>
          </a:xfrm>
          <a:prstGeom prst="rect">
            <a:avLst/>
          </a:prstGeom>
        </p:spPr>
      </p:pic>
      <p:pic>
        <p:nvPicPr>
          <p:cNvPr id="17" name="Picture 10" descr="A picture containing stop, sign, outdoor, sitting&#10;&#10;Description generated with very high confidence">
            <a:extLst>
              <a:ext uri="{FF2B5EF4-FFF2-40B4-BE49-F238E27FC236}">
                <a16:creationId xmlns:a16="http://schemas.microsoft.com/office/drawing/2014/main" id="{6406FE2F-92A4-4316-B249-0BFC11B2E2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47220" y="1683805"/>
            <a:ext cx="714748" cy="705846"/>
          </a:xfrm>
          <a:prstGeom prst="rect">
            <a:avLst/>
          </a:prstGeom>
        </p:spPr>
      </p:pic>
      <p:pic>
        <p:nvPicPr>
          <p:cNvPr id="32" name="Picture 12">
            <a:extLst>
              <a:ext uri="{FF2B5EF4-FFF2-40B4-BE49-F238E27FC236}">
                <a16:creationId xmlns:a16="http://schemas.microsoft.com/office/drawing/2014/main" id="{0B3C4841-DF3A-4896-9BC5-D1CFA36142C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3007" y="4351269"/>
            <a:ext cx="697690" cy="705846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E014A36B-D94A-41AA-ABC4-706C13E17949}"/>
              </a:ext>
            </a:extLst>
          </p:cNvPr>
          <p:cNvSpPr txBox="1"/>
          <p:nvPr/>
        </p:nvSpPr>
        <p:spPr>
          <a:xfrm>
            <a:off x="588262" y="2310102"/>
            <a:ext cx="1347994" cy="56121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143428" rIns="0" bIns="143428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00B294"/>
                </a:solidFill>
                <a:latin typeface="+mj-lt"/>
              </a:rPr>
              <a:t>Azure Boards</a:t>
            </a:r>
            <a:endParaRPr lang="en-US" dirty="0">
              <a:solidFill>
                <a:srgbClr val="00B294"/>
              </a:solidFill>
              <a:latin typeface="+mj-lt"/>
              <a:cs typeface="Segoe UI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6723BC6-71C2-4778-A910-FC4F6D0C92B6}"/>
              </a:ext>
            </a:extLst>
          </p:cNvPr>
          <p:cNvSpPr txBox="1"/>
          <p:nvPr/>
        </p:nvSpPr>
        <p:spPr>
          <a:xfrm>
            <a:off x="8498308" y="2305594"/>
            <a:ext cx="1647135" cy="56121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143428" rIns="0" bIns="143428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D83B01"/>
                </a:solidFill>
                <a:latin typeface="+mj-lt"/>
              </a:rPr>
              <a:t>Azure </a:t>
            </a:r>
            <a:r>
              <a:rPr lang="en-US" dirty="0">
                <a:solidFill>
                  <a:srgbClr val="D83B01"/>
                </a:solidFill>
                <a:latin typeface="+mj-lt"/>
                <a:cs typeface="Segoe UI"/>
              </a:rPr>
              <a:t>Repos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45923DE-E387-4F99-A087-AD2AB3104B2B}"/>
              </a:ext>
            </a:extLst>
          </p:cNvPr>
          <p:cNvSpPr txBox="1"/>
          <p:nvPr/>
        </p:nvSpPr>
        <p:spPr>
          <a:xfrm>
            <a:off x="4465449" y="2389651"/>
            <a:ext cx="1909952" cy="56121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143428" rIns="0" bIns="143428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2560E0"/>
                </a:solidFill>
                <a:latin typeface="+mj-lt"/>
              </a:rPr>
              <a:t>Azure Pipelines</a:t>
            </a:r>
            <a:endParaRPr lang="en-US" dirty="0">
              <a:solidFill>
                <a:srgbClr val="2560E0"/>
              </a:solidFill>
              <a:latin typeface="+mj-lt"/>
              <a:cs typeface="Segoe UI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858EA85-8972-478E-99E1-97FBD1FE21B6}"/>
              </a:ext>
            </a:extLst>
          </p:cNvPr>
          <p:cNvSpPr txBox="1"/>
          <p:nvPr/>
        </p:nvSpPr>
        <p:spPr>
          <a:xfrm>
            <a:off x="613007" y="5014624"/>
            <a:ext cx="1805205" cy="56121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143428" rIns="0" bIns="143428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854CC7"/>
                </a:solidFill>
                <a:latin typeface="+mj-lt"/>
              </a:rPr>
              <a:t>Azure Test</a:t>
            </a:r>
            <a:r>
              <a:rPr lang="en-US" dirty="0">
                <a:solidFill>
                  <a:srgbClr val="854CC7"/>
                </a:solidFill>
                <a:latin typeface="+mj-lt"/>
                <a:cs typeface="Segoe UI"/>
              </a:rPr>
              <a:t> Plans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16F3FDE-2095-49A1-AA0D-572CE3108B96}"/>
              </a:ext>
            </a:extLst>
          </p:cNvPr>
          <p:cNvSpPr txBox="1"/>
          <p:nvPr/>
        </p:nvSpPr>
        <p:spPr>
          <a:xfrm>
            <a:off x="4439425" y="4987956"/>
            <a:ext cx="2014841" cy="56121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143428" rIns="0" bIns="143428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CB2E6D"/>
                </a:solidFill>
                <a:latin typeface="+mj-lt"/>
              </a:rPr>
              <a:t>Azure Artifacts</a:t>
            </a:r>
            <a:endParaRPr lang="en-US" dirty="0">
              <a:solidFill>
                <a:srgbClr val="CB2E6D"/>
              </a:solidFill>
              <a:latin typeface="+mj-lt"/>
              <a:cs typeface="Segoe UI"/>
            </a:endParaRPr>
          </a:p>
        </p:txBody>
      </p:sp>
      <p:sp>
        <p:nvSpPr>
          <p:cNvPr id="46" name="Text Placeholder 3">
            <a:extLst>
              <a:ext uri="{FF2B5EF4-FFF2-40B4-BE49-F238E27FC236}">
                <a16:creationId xmlns:a16="http://schemas.microsoft.com/office/drawing/2014/main" id="{6EE07CBF-F42D-4F50-8FAD-B351239B994B}"/>
              </a:ext>
            </a:extLst>
          </p:cNvPr>
          <p:cNvSpPr txBox="1">
            <a:spLocks/>
          </p:cNvSpPr>
          <p:nvPr/>
        </p:nvSpPr>
        <p:spPr>
          <a:xfrm>
            <a:off x="8498308" y="6173095"/>
            <a:ext cx="3187751" cy="271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367">
              <a:buNone/>
              <a:defRPr/>
            </a:pPr>
            <a:r>
              <a:rPr lang="en-US" sz="1765">
                <a:solidFill>
                  <a:schemeClr val="tx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https://azure.com/devops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FCBDEDB-9EFD-4704-A993-809D37ECB627}"/>
              </a:ext>
            </a:extLst>
          </p:cNvPr>
          <p:cNvSpPr/>
          <p:nvPr/>
        </p:nvSpPr>
        <p:spPr bwMode="auto">
          <a:xfrm>
            <a:off x="8498308" y="5358894"/>
            <a:ext cx="697176" cy="697172"/>
          </a:xfrm>
          <a:prstGeom prst="ellipse">
            <a:avLst/>
          </a:prstGeom>
          <a:noFill/>
          <a:ln w="28575" cap="flat" cmpd="sng" algn="ctr">
            <a:solidFill>
              <a:schemeClr val="tx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751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529" kern="0">
                <a:ln w="19050">
                  <a:noFill/>
                </a:ln>
                <a:solidFill>
                  <a:schemeClr val="tx2"/>
                </a:solidFill>
                <a:latin typeface="Segoe UI"/>
                <a:ea typeface="Segoe UI" pitchFamily="34" charset="0"/>
                <a:cs typeface="Segoe UI" pitchFamily="34" charset="0"/>
                <a:sym typeface="Wingdings" panose="05000000000000000000" pitchFamily="2" charset="2"/>
              </a:rPr>
              <a:t></a:t>
            </a:r>
            <a:endParaRPr lang="en-US" sz="3529" kern="0">
              <a:ln w="19050">
                <a:noFill/>
              </a:ln>
              <a:solidFill>
                <a:schemeClr val="tx2"/>
              </a:solidFill>
              <a:latin typeface="Segoe UI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2546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6="http://schemas.microsoft.com/office/drawing/2014/main"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Online Image Placeholder 6" descr="A picture containing screenshot&#10;&#10;Description generated with very high confidence">
            <a:extLst>
              <a:ext uri="{FF2B5EF4-FFF2-40B4-BE49-F238E27FC236}">
                <a16:creationId xmlns:a16="http://schemas.microsoft.com/office/drawing/2014/main" id="{A3D64055-A09B-46D7-B9A9-6B087799FC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5869" y="724247"/>
            <a:ext cx="7320206" cy="6077153"/>
          </a:xfrm>
          <a:prstGeom prst="rect">
            <a:avLst/>
          </a:prstGeom>
        </p:spPr>
      </p:pic>
      <p:pic>
        <p:nvPicPr>
          <p:cNvPr id="16" name="Online Image Placeholder 15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ABB99AEE-D0DA-4872-AD88-E593AF1F70C9}"/>
              </a:ext>
            </a:extLst>
          </p:cNvPr>
          <p:cNvPicPr>
            <a:picLocks noGrp="1" noChangeAspect="1"/>
          </p:cNvPicPr>
          <p:nvPr>
            <p:ph type="clipArt" sz="quarter" idx="1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6014260" y="1622723"/>
            <a:ext cx="5780088" cy="3612554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5D34CA-2892-4FF4-9588-C6A35829635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40490" y="790711"/>
            <a:ext cx="5119371" cy="805452"/>
          </a:xfrm>
        </p:spPr>
        <p:txBody>
          <a:bodyPr vert="horz" wrap="square" lIns="0" tIns="0" rIns="0" bIns="0" rtlCol="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GB" sz="2000" b="1" dirty="0">
                <a:solidFill>
                  <a:srgbClr val="FFC000"/>
                </a:solidFill>
              </a:rPr>
              <a:t>Cloud-hosted pipelines for Linux, Windows and macOS</a:t>
            </a:r>
            <a:r>
              <a:rPr lang="en-GB" sz="1568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endParaRPr lang="en-US" sz="1568" b="1" dirty="0">
              <a:solidFill>
                <a:schemeClr val="tx1">
                  <a:lumMod val="65000"/>
                  <a:lumOff val="35000"/>
                </a:schemeClr>
              </a:solidFill>
              <a:cs typeface="Segoe UI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A6A65AD-43AA-423E-8D08-19A36B5745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0036" y="114334"/>
            <a:ext cx="11336039" cy="739343"/>
          </a:xfrm>
        </p:spPr>
        <p:txBody>
          <a:bodyPr/>
          <a:lstStyle/>
          <a:p>
            <a:r>
              <a:rPr lang="en-US" sz="3200" b="1" dirty="0">
                <a:solidFill>
                  <a:srgbClr val="2C2D8B"/>
                </a:solidFill>
              </a:rPr>
              <a:t>Azure Pipelines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C232096-55FE-485C-9396-51DF7060CD86}"/>
              </a:ext>
            </a:extLst>
          </p:cNvPr>
          <p:cNvGrpSpPr/>
          <p:nvPr/>
        </p:nvGrpSpPr>
        <p:grpSpPr>
          <a:xfrm>
            <a:off x="373228" y="1470121"/>
            <a:ext cx="5025781" cy="1325042"/>
            <a:chOff x="445128" y="1690638"/>
            <a:chExt cx="5126558" cy="1351612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3303B4F4-BD54-418F-ABEC-9DA56768EB4B}"/>
                </a:ext>
              </a:extLst>
            </p:cNvPr>
            <p:cNvSpPr/>
            <p:nvPr/>
          </p:nvSpPr>
          <p:spPr bwMode="auto">
            <a:xfrm>
              <a:off x="445128" y="1731691"/>
              <a:ext cx="555298" cy="555298"/>
            </a:xfrm>
            <a:prstGeom prst="ellipse">
              <a:avLst/>
            </a:prstGeom>
            <a:solidFill>
              <a:srgbClr val="EAEAEA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C90A02D-FA22-4D75-8262-E67026C3F459}"/>
                </a:ext>
              </a:extLst>
            </p:cNvPr>
            <p:cNvSpPr txBox="1"/>
            <p:nvPr/>
          </p:nvSpPr>
          <p:spPr>
            <a:xfrm>
              <a:off x="1065722" y="1690638"/>
              <a:ext cx="4505964" cy="544765"/>
            </a:xfrm>
            <a:prstGeom prst="rect">
              <a:avLst/>
            </a:prstGeom>
            <a:noFill/>
          </p:spPr>
          <p:txBody>
            <a:bodyPr wrap="square" lIns="179285" tIns="143428" rIns="179285" bIns="143428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dirty="0">
                  <a:solidFill>
                    <a:srgbClr val="303030"/>
                  </a:solidFill>
                  <a:latin typeface="+mj-lt"/>
                </a:rPr>
                <a:t>Any language, any platform, any cloud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67D699B-D6CA-484D-9DCC-8760B5AE64AE}"/>
                </a:ext>
              </a:extLst>
            </p:cNvPr>
            <p:cNvSpPr txBox="1"/>
            <p:nvPr/>
          </p:nvSpPr>
          <p:spPr>
            <a:xfrm>
              <a:off x="1065722" y="2008121"/>
              <a:ext cx="3975020" cy="1034129"/>
            </a:xfrm>
            <a:prstGeom prst="rect">
              <a:avLst/>
            </a:prstGeom>
            <a:noFill/>
          </p:spPr>
          <p:txBody>
            <a:bodyPr wrap="square" lIns="179285" tIns="143428" rIns="179285" bIns="143428" rtlCol="0">
              <a:spAutoFit/>
            </a:bodyPr>
            <a:lstStyle/>
            <a:p>
              <a:pPr>
                <a:spcAft>
                  <a:spcPts val="588"/>
                </a:spcAft>
              </a:pPr>
              <a:r>
                <a:rPr lang="en-US" sz="1176" dirty="0">
                  <a:solidFill>
                    <a:srgbClr val="595959"/>
                  </a:solidFill>
                </a:rPr>
                <a:t>Build, test, and deploy Node.js, Python,  Java, PHP, Ruby, C/C++, .NET, Android, and iOS apps. Run in parallel on Linux, macOS, and Windows.  Deploy to Azure, AWS, GCP or on-premises</a:t>
              </a:r>
            </a:p>
          </p:txBody>
        </p:sp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00E8F52D-C4CC-4645-A09C-A5C2D2D471F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51328" y="1836754"/>
              <a:ext cx="342900" cy="325755"/>
            </a:xfrm>
            <a:prstGeom prst="rect">
              <a:avLst/>
            </a:prstGeom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7E1109A4-FFA7-4A22-A9BA-27D765A83C78}"/>
              </a:ext>
            </a:extLst>
          </p:cNvPr>
          <p:cNvGrpSpPr/>
          <p:nvPr/>
        </p:nvGrpSpPr>
        <p:grpSpPr>
          <a:xfrm>
            <a:off x="477340" y="2849681"/>
            <a:ext cx="4505274" cy="1311235"/>
            <a:chOff x="445128" y="2867778"/>
            <a:chExt cx="4595614" cy="1337528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FFDB50A0-8DD6-48CA-80CD-8F55978146FF}"/>
                </a:ext>
              </a:extLst>
            </p:cNvPr>
            <p:cNvSpPr/>
            <p:nvPr/>
          </p:nvSpPr>
          <p:spPr bwMode="auto">
            <a:xfrm>
              <a:off x="445128" y="2867778"/>
              <a:ext cx="555298" cy="555298"/>
            </a:xfrm>
            <a:prstGeom prst="ellipse">
              <a:avLst/>
            </a:prstGeom>
            <a:solidFill>
              <a:srgbClr val="EAEAEA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306CDB6-E465-4A41-B520-9DC0AC0600BC}"/>
                </a:ext>
              </a:extLst>
            </p:cNvPr>
            <p:cNvSpPr txBox="1"/>
            <p:nvPr/>
          </p:nvSpPr>
          <p:spPr>
            <a:xfrm>
              <a:off x="1065722" y="2874960"/>
              <a:ext cx="3656707" cy="544765"/>
            </a:xfrm>
            <a:prstGeom prst="rect">
              <a:avLst/>
            </a:prstGeom>
            <a:noFill/>
          </p:spPr>
          <p:txBody>
            <a:bodyPr wrap="square" lIns="179285" tIns="143428" rIns="179285" bIns="143428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dirty="0">
                  <a:solidFill>
                    <a:srgbClr val="303030"/>
                  </a:solidFill>
                  <a:latin typeface="+mj-lt"/>
                </a:rPr>
                <a:t>Extensible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8F696DB-EE80-40C9-9008-6142F73C1492}"/>
                </a:ext>
              </a:extLst>
            </p:cNvPr>
            <p:cNvSpPr txBox="1"/>
            <p:nvPr/>
          </p:nvSpPr>
          <p:spPr>
            <a:xfrm>
              <a:off x="1065722" y="3171177"/>
              <a:ext cx="3975020" cy="1034129"/>
            </a:xfrm>
            <a:prstGeom prst="rect">
              <a:avLst/>
            </a:prstGeom>
            <a:noFill/>
          </p:spPr>
          <p:txBody>
            <a:bodyPr wrap="square" lIns="179285" tIns="143428" rIns="179285" bIns="143428" rtlCol="0">
              <a:spAutoFit/>
            </a:bodyPr>
            <a:lstStyle/>
            <a:p>
              <a:pPr>
                <a:spcAft>
                  <a:spcPts val="588"/>
                </a:spcAft>
              </a:pPr>
              <a:r>
                <a:rPr lang="en-GB" sz="1176" dirty="0">
                  <a:solidFill>
                    <a:srgbClr val="595959"/>
                  </a:solidFill>
                </a:rPr>
                <a:t>Explore and implement a wide range of community-built build, test, and deployment tasks, along with hundreds of extensions from Slack to </a:t>
              </a:r>
              <a:r>
                <a:rPr lang="en-GB" sz="1176" dirty="0" err="1">
                  <a:solidFill>
                    <a:srgbClr val="595959"/>
                  </a:solidFill>
                </a:rPr>
                <a:t>SonarCloud</a:t>
              </a:r>
              <a:r>
                <a:rPr lang="en-GB" sz="1176" dirty="0">
                  <a:solidFill>
                    <a:srgbClr val="595959"/>
                  </a:solidFill>
                </a:rPr>
                <a:t>. Support for YAML, reporting and more</a:t>
              </a:r>
            </a:p>
          </p:txBody>
        </p:sp>
        <p:pic>
          <p:nvPicPr>
            <p:cNvPr id="36" name="Graphic 35">
              <a:extLst>
                <a:ext uri="{FF2B5EF4-FFF2-40B4-BE49-F238E27FC236}">
                  <a16:creationId xmlns:a16="http://schemas.microsoft.com/office/drawing/2014/main" id="{0BDC9036-025D-43F9-AA73-A887588652A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58636" y="2973977"/>
              <a:ext cx="285750" cy="342900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AA46A84B-B8E4-4BA1-AC7D-E897B15A1499}"/>
              </a:ext>
            </a:extLst>
          </p:cNvPr>
          <p:cNvGrpSpPr/>
          <p:nvPr/>
        </p:nvGrpSpPr>
        <p:grpSpPr>
          <a:xfrm>
            <a:off x="430212" y="4316120"/>
            <a:ext cx="4505273" cy="1112734"/>
            <a:chOff x="445129" y="4755247"/>
            <a:chExt cx="4595613" cy="1135047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28969C80-65DA-4231-83DC-5638E0C213C6}"/>
                </a:ext>
              </a:extLst>
            </p:cNvPr>
            <p:cNvSpPr/>
            <p:nvPr/>
          </p:nvSpPr>
          <p:spPr bwMode="auto">
            <a:xfrm>
              <a:off x="445129" y="4791277"/>
              <a:ext cx="555298" cy="555298"/>
            </a:xfrm>
            <a:prstGeom prst="ellipse">
              <a:avLst/>
            </a:prstGeom>
            <a:solidFill>
              <a:srgbClr val="EAEAEA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446C7CC-67CB-4D25-A20A-694A6E1F21D8}"/>
                </a:ext>
              </a:extLst>
            </p:cNvPr>
            <p:cNvSpPr txBox="1"/>
            <p:nvPr/>
          </p:nvSpPr>
          <p:spPr>
            <a:xfrm>
              <a:off x="1065722" y="4755247"/>
              <a:ext cx="3656707" cy="544765"/>
            </a:xfrm>
            <a:prstGeom prst="rect">
              <a:avLst/>
            </a:prstGeom>
            <a:noFill/>
          </p:spPr>
          <p:txBody>
            <a:bodyPr wrap="square" lIns="179285" tIns="143428" rIns="179285" bIns="143428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dirty="0">
                  <a:solidFill>
                    <a:srgbClr val="303030"/>
                  </a:solidFill>
                  <a:latin typeface="+mj-lt"/>
                </a:rPr>
                <a:t>Containers and Kubernetes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7FD4636-4259-4145-9391-F318DE7B8336}"/>
                </a:ext>
              </a:extLst>
            </p:cNvPr>
            <p:cNvSpPr txBox="1"/>
            <p:nvPr/>
          </p:nvSpPr>
          <p:spPr>
            <a:xfrm>
              <a:off x="1065722" y="5040831"/>
              <a:ext cx="3975020" cy="849463"/>
            </a:xfrm>
            <a:prstGeom prst="rect">
              <a:avLst/>
            </a:prstGeom>
            <a:noFill/>
          </p:spPr>
          <p:txBody>
            <a:bodyPr wrap="square" lIns="179285" tIns="143428" rIns="179285" bIns="143428" rtlCol="0">
              <a:spAutoFit/>
            </a:bodyPr>
            <a:lstStyle/>
            <a:p>
              <a:pPr>
                <a:spcAft>
                  <a:spcPts val="588"/>
                </a:spcAft>
              </a:pPr>
              <a:r>
                <a:rPr lang="en-GB" sz="1176" dirty="0">
                  <a:solidFill>
                    <a:srgbClr val="595959"/>
                  </a:solidFill>
                </a:rPr>
                <a:t>Easily build and push images to container registries like Docker Hub and Azure Container Registry. Deploy containers to individual hosts or Kubernetes.</a:t>
              </a:r>
              <a:endParaRPr lang="en-US" sz="1176" dirty="0">
                <a:solidFill>
                  <a:srgbClr val="595959"/>
                </a:solidFill>
              </a:endParaRPr>
            </a:p>
          </p:txBody>
        </p:sp>
        <p:pic>
          <p:nvPicPr>
            <p:cNvPr id="38" name="Graphic 37">
              <a:extLst>
                <a:ext uri="{FF2B5EF4-FFF2-40B4-BE49-F238E27FC236}">
                  <a16:creationId xmlns:a16="http://schemas.microsoft.com/office/drawing/2014/main" id="{ABF23BC7-1AA2-4459-BE12-18A85FDCC87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51328" y="4890781"/>
              <a:ext cx="342900" cy="342900"/>
            </a:xfrm>
            <a:prstGeom prst="rect">
              <a:avLst/>
            </a:prstGeom>
          </p:spPr>
        </p:pic>
      </p:grp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23EC78E9-A3F5-4292-B3B0-3F15A3B65F2D}"/>
              </a:ext>
            </a:extLst>
          </p:cNvPr>
          <p:cNvSpPr txBox="1">
            <a:spLocks/>
          </p:cNvSpPr>
          <p:nvPr/>
        </p:nvSpPr>
        <p:spPr>
          <a:xfrm>
            <a:off x="974314" y="5929228"/>
            <a:ext cx="3807664" cy="30172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367">
              <a:buNone/>
              <a:defRPr/>
            </a:pPr>
            <a:r>
              <a:rPr lang="en-US" sz="1961" b="1" dirty="0">
                <a:solidFill>
                  <a:srgbClr val="2C65E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https://azure.com/pipelines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A794CA63-381B-4EF5-93F4-3262C5613026}"/>
              </a:ext>
            </a:extLst>
          </p:cNvPr>
          <p:cNvSpPr/>
          <p:nvPr/>
        </p:nvSpPr>
        <p:spPr bwMode="auto">
          <a:xfrm>
            <a:off x="400017" y="6137918"/>
            <a:ext cx="420039" cy="420037"/>
          </a:xfrm>
          <a:prstGeom prst="ellipse">
            <a:avLst/>
          </a:prstGeom>
          <a:noFill/>
          <a:ln w="28575" cap="flat" cmpd="sng" algn="ctr">
            <a:solidFill>
              <a:srgbClr val="2C65E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751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961" kern="0">
                <a:ln w="19050">
                  <a:noFill/>
                </a:ln>
                <a:solidFill>
                  <a:srgbClr val="2C65E1"/>
                </a:solidFill>
                <a:latin typeface="Segoe UI"/>
                <a:ea typeface="Segoe UI" pitchFamily="34" charset="0"/>
                <a:cs typeface="Segoe UI" pitchFamily="34" charset="0"/>
                <a:sym typeface="Wingdings" panose="05000000000000000000" pitchFamily="2" charset="2"/>
              </a:rPr>
              <a:t></a:t>
            </a:r>
            <a:endParaRPr lang="en-US" sz="1961" kern="0">
              <a:ln w="19050">
                <a:noFill/>
              </a:ln>
              <a:solidFill>
                <a:srgbClr val="2C65E1"/>
              </a:solidFill>
              <a:latin typeface="Segoe UI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8522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svg="http://schemas.microsoft.com/office/drawing/2016/SVG/main" xmlns:a14="http://schemas.microsoft.com/office/drawing/2010/main" xmlns:a16="http://schemas.microsoft.com/office/drawing/2014/main"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247A081-23AC-450F-8EA4-A306A642A8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423" y="1919946"/>
            <a:ext cx="5555966" cy="757914"/>
          </a:xfrm>
        </p:spPr>
        <p:txBody>
          <a:bodyPr/>
          <a:lstStyle/>
          <a:p>
            <a:r>
              <a:rPr lang="en-GB" b="1" dirty="0"/>
              <a:t>Azure Pipelines</a:t>
            </a:r>
            <a:endParaRPr lang="en-US" b="1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0E5AFD-3DB8-473E-A547-170B1FB1BE4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26423" y="3080476"/>
            <a:ext cx="5555965" cy="2265334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GB" dirty="0"/>
              <a:t>Free unlimited build minutes for public projects</a:t>
            </a:r>
          </a:p>
          <a:p>
            <a:pPr>
              <a:lnSpc>
                <a:spcPct val="100000"/>
              </a:lnSpc>
            </a:pPr>
            <a:r>
              <a:rPr lang="en-GB" dirty="0"/>
              <a:t>Up to 10 free parallel jobs across Windows, Linux and macOS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166DBF9-50A5-4BB5-9137-A27ED49C023D}"/>
              </a:ext>
            </a:extLst>
          </p:cNvPr>
          <p:cNvSpPr/>
          <p:nvPr/>
        </p:nvSpPr>
        <p:spPr bwMode="auto">
          <a:xfrm>
            <a:off x="6209611" y="487"/>
            <a:ext cx="5982390" cy="6857027"/>
          </a:xfrm>
          <a:prstGeom prst="rect">
            <a:avLst/>
          </a:prstGeom>
          <a:solidFill>
            <a:srgbClr val="0078D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2E6261-91C7-4B45-9E95-89C2B434E1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423" y="929662"/>
            <a:ext cx="884762" cy="884839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3BC3DFE3-E88F-49EB-8925-687D238697EB}"/>
              </a:ext>
            </a:extLst>
          </p:cNvPr>
          <p:cNvGrpSpPr/>
          <p:nvPr/>
        </p:nvGrpSpPr>
        <p:grpSpPr>
          <a:xfrm>
            <a:off x="6799159" y="2864668"/>
            <a:ext cx="5383254" cy="767420"/>
            <a:chOff x="6826102" y="3308170"/>
            <a:chExt cx="5491199" cy="782808"/>
          </a:xfrm>
        </p:grpSpPr>
        <p:sp>
          <p:nvSpPr>
            <p:cNvPr id="8" name="Title 1">
              <a:extLst>
                <a:ext uri="{FF2B5EF4-FFF2-40B4-BE49-F238E27FC236}">
                  <a16:creationId xmlns:a16="http://schemas.microsoft.com/office/drawing/2014/main" id="{31ECFCD3-A572-45B3-93F1-25DBB4850EA3}"/>
                </a:ext>
              </a:extLst>
            </p:cNvPr>
            <p:cNvSpPr txBox="1">
              <a:spLocks/>
            </p:cNvSpPr>
            <p:nvPr/>
          </p:nvSpPr>
          <p:spPr>
            <a:xfrm>
              <a:off x="6826102" y="3313018"/>
              <a:ext cx="5491199" cy="773112"/>
            </a:xfrm>
            <a:prstGeom prst="rect">
              <a:avLst/>
            </a:prstGeom>
          </p:spPr>
          <p:txBody>
            <a:bodyPr vert="horz" wrap="square" lIns="0" tIns="161356" rIns="0" bIns="0" rtlCol="0" anchor="t">
              <a:noAutofit/>
            </a:bodyPr>
            <a:lstStyle>
              <a:lvl1pPr algn="l" defTabSz="932742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en-US" sz="3600" b="0" kern="1200" cap="none" spc="-150" baseline="0">
                  <a:ln w="3175">
                    <a:noFill/>
                  </a:ln>
                  <a:solidFill>
                    <a:schemeClr val="tx2"/>
                  </a:solidFill>
                  <a:effectLst/>
                  <a:latin typeface="+mj-lt"/>
                  <a:ea typeface="+mn-ea"/>
                  <a:cs typeface="Segoe UI" pitchFamily="34" charset="0"/>
                </a:defRPr>
              </a:lvl1pPr>
            </a:lstStyle>
            <a:p>
              <a:r>
                <a:rPr lang="en-US" sz="3529">
                  <a:solidFill>
                    <a:schemeClr val="bg1"/>
                  </a:solidFill>
                </a:rPr>
                <a:t>Microsoft       Open Source</a:t>
              </a:r>
            </a:p>
          </p:txBody>
        </p:sp>
        <p:pic>
          <p:nvPicPr>
            <p:cNvPr id="9" name="Graphic 8" descr="Heart">
              <a:extLst>
                <a:ext uri="{FF2B5EF4-FFF2-40B4-BE49-F238E27FC236}">
                  <a16:creationId xmlns:a16="http://schemas.microsoft.com/office/drawing/2014/main" id="{3A4F4E45-4F6B-421A-B779-FB1A8F98F17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688360" y="3308170"/>
              <a:ext cx="782808" cy="782808"/>
            </a:xfrm>
            <a:prstGeom prst="rect">
              <a:avLst/>
            </a:prstGeom>
          </p:spPr>
        </p:pic>
      </p:grp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4979C666-F13D-49C0-99FB-C4952A5703A8}"/>
              </a:ext>
            </a:extLst>
          </p:cNvPr>
          <p:cNvSpPr txBox="1">
            <a:spLocks/>
          </p:cNvSpPr>
          <p:nvPr/>
        </p:nvSpPr>
        <p:spPr>
          <a:xfrm>
            <a:off x="1073684" y="5691574"/>
            <a:ext cx="3807664" cy="30172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367">
              <a:buNone/>
              <a:defRPr/>
            </a:pPr>
            <a:r>
              <a:rPr lang="en-US" sz="1961" b="1" dirty="0">
                <a:solidFill>
                  <a:srgbClr val="2C65E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https://azure.com/pipelines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0136C7D-5B5D-43E7-93EE-560962F8A7EC}"/>
              </a:ext>
            </a:extLst>
          </p:cNvPr>
          <p:cNvSpPr/>
          <p:nvPr/>
        </p:nvSpPr>
        <p:spPr bwMode="auto">
          <a:xfrm>
            <a:off x="426423" y="5632420"/>
            <a:ext cx="420039" cy="420037"/>
          </a:xfrm>
          <a:prstGeom prst="ellipse">
            <a:avLst/>
          </a:prstGeom>
          <a:noFill/>
          <a:ln w="28575" cap="flat" cmpd="sng" algn="ctr">
            <a:solidFill>
              <a:srgbClr val="2C65E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751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961" kern="0" dirty="0">
                <a:ln w="19050">
                  <a:noFill/>
                </a:ln>
                <a:solidFill>
                  <a:srgbClr val="2C65E1"/>
                </a:solidFill>
                <a:latin typeface="Segoe UI"/>
                <a:ea typeface="Segoe UI" pitchFamily="34" charset="0"/>
                <a:cs typeface="Segoe UI" pitchFamily="34" charset="0"/>
                <a:sym typeface="Wingdings" panose="05000000000000000000" pitchFamily="2" charset="2"/>
              </a:rPr>
              <a:t></a:t>
            </a:r>
            <a:endParaRPr lang="en-US" sz="1961" kern="0" dirty="0">
              <a:ln w="19050">
                <a:noFill/>
              </a:ln>
              <a:solidFill>
                <a:srgbClr val="2C65E1"/>
              </a:solidFill>
              <a:latin typeface="Segoe UI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0212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svg="http://schemas.microsoft.com/office/drawing/2016/SVG/main" xmlns:a14="http://schemas.microsoft.com/office/drawing/2010/main" xmlns:a16="http://schemas.microsoft.com/office/drawing/2014/main"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Online Image Placeholder 6" descr="A picture containing screenshot&#10;&#10;Description generated with very high confidence">
            <a:extLst>
              <a:ext uri="{FF2B5EF4-FFF2-40B4-BE49-F238E27FC236}">
                <a16:creationId xmlns:a16="http://schemas.microsoft.com/office/drawing/2014/main" id="{1DCBA084-0B0A-41CF-AACB-73E0613B24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1795" y="668869"/>
            <a:ext cx="7320206" cy="6077153"/>
          </a:xfrm>
          <a:prstGeom prst="rect">
            <a:avLst/>
          </a:prstGeom>
          <a:effectLst/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247A081-23AC-450F-8EA4-A306A642A8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423" y="3050043"/>
            <a:ext cx="5555966" cy="757914"/>
          </a:xfrm>
        </p:spPr>
        <p:txBody>
          <a:bodyPr/>
          <a:lstStyle/>
          <a:p>
            <a:r>
              <a:rPr lang="en-GB" b="1" dirty="0"/>
              <a:t>Integrated with GitHub</a:t>
            </a:r>
            <a:endParaRPr lang="en-US" b="1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0E5AFD-3DB8-473E-A547-170B1FB1BE4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26423" y="4212441"/>
            <a:ext cx="5014667" cy="2265334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GB" dirty="0"/>
              <a:t>Azure Pipelines available now to any developer from the GitHub Marketplace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A035C09-9135-4724-A747-B3DC744DAA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371" y="1446280"/>
            <a:ext cx="1880316" cy="1574965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FF780297-208F-4F4E-935C-F5D4CE88B934}"/>
              </a:ext>
            </a:extLst>
          </p:cNvPr>
          <p:cNvSpPr/>
          <p:nvPr/>
        </p:nvSpPr>
        <p:spPr bwMode="auto">
          <a:xfrm>
            <a:off x="7127908" y="2326654"/>
            <a:ext cx="579017" cy="579017"/>
          </a:xfrm>
          <a:prstGeom prst="ellipse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2CCD75D-307B-4D02-98AB-E3B4BDA00A7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099"/>
          <a:stretch/>
        </p:blipFill>
        <p:spPr>
          <a:xfrm>
            <a:off x="6128096" y="1569493"/>
            <a:ext cx="5925949" cy="4315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241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4="http://schemas.microsoft.com/office/drawing/2010/main" xmlns:a16="http://schemas.microsoft.com/office/drawing/2014/main"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ight Arrow 5"/>
          <p:cNvSpPr/>
          <p:nvPr/>
        </p:nvSpPr>
        <p:spPr>
          <a:xfrm>
            <a:off x="2844646" y="1829028"/>
            <a:ext cx="1737882" cy="1021594"/>
          </a:xfrm>
          <a:prstGeom prst="rightArrow">
            <a:avLst>
              <a:gd name="adj1" fmla="val 50000"/>
              <a:gd name="adj2" fmla="val 7353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7" tIns="91427" rIns="91427" bIns="91427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 defTabSz="914225"/>
            <a:endParaRPr lang="en-US" sz="1200" dirty="0" err="1">
              <a:solidFill>
                <a:srgbClr val="FFFFFF"/>
              </a:solidFill>
            </a:endParaRPr>
          </a:p>
        </p:txBody>
      </p:sp>
      <p:sp>
        <p:nvSpPr>
          <p:cNvPr id="7" name="Right Arrow 6"/>
          <p:cNvSpPr/>
          <p:nvPr/>
        </p:nvSpPr>
        <p:spPr>
          <a:xfrm>
            <a:off x="5376088" y="1829028"/>
            <a:ext cx="1775449" cy="1021594"/>
          </a:xfrm>
          <a:prstGeom prst="rightArrow">
            <a:avLst>
              <a:gd name="adj1" fmla="val 50000"/>
              <a:gd name="adj2" fmla="val 7353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7" tIns="91427" rIns="91427" bIns="91427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 defTabSz="914225"/>
            <a:endParaRPr lang="en-US" sz="1200" dirty="0" err="1">
              <a:solidFill>
                <a:srgbClr val="FFFFFF"/>
              </a:solidFill>
            </a:endParaRPr>
          </a:p>
        </p:txBody>
      </p:sp>
      <p:sp>
        <p:nvSpPr>
          <p:cNvPr id="8" name="Right Arrow 7"/>
          <p:cNvSpPr/>
          <p:nvPr/>
        </p:nvSpPr>
        <p:spPr>
          <a:xfrm>
            <a:off x="7945099" y="1829028"/>
            <a:ext cx="1106071" cy="1021594"/>
          </a:xfrm>
          <a:prstGeom prst="rightArrow">
            <a:avLst>
              <a:gd name="adj1" fmla="val 50000"/>
              <a:gd name="adj2" fmla="val 7353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7" tIns="91427" rIns="91427" bIns="91427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 defTabSz="914225"/>
            <a:endParaRPr lang="en-US" sz="1200" dirty="0" err="1">
              <a:solidFill>
                <a:srgbClr val="FFFFFF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9320728" y="1459630"/>
            <a:ext cx="1980919" cy="1980919"/>
          </a:xfrm>
          <a:prstGeom prst="ellipse">
            <a:avLst/>
          </a:prstGeom>
          <a:noFill/>
          <a:ln w="444500">
            <a:solidFill>
              <a:srgbClr val="16549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7" tIns="91427" rIns="91427" bIns="91427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 defTabSz="914225"/>
            <a:endParaRPr lang="en-US" sz="1200" dirty="0" err="1">
              <a:solidFill>
                <a:srgbClr val="FFFFFF"/>
              </a:solidFill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318486" y="153456"/>
            <a:ext cx="9856644" cy="720704"/>
          </a:xfrm>
        </p:spPr>
        <p:txBody>
          <a:bodyPr>
            <a:normAutofit/>
          </a:bodyPr>
          <a:lstStyle/>
          <a:p>
            <a:r>
              <a:rPr lang="en-US" b="1" dirty="0" err="1"/>
              <a:t>DevOps</a:t>
            </a:r>
            <a:r>
              <a:rPr lang="en-US" b="1" dirty="0"/>
              <a:t> basics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1208782" y="1143325"/>
            <a:ext cx="9266602" cy="3699971"/>
            <a:chOff x="1370012" y="1295400"/>
            <a:chExt cx="9267917" cy="3700496"/>
          </a:xfrm>
        </p:grpSpPr>
        <p:sp>
          <p:nvSpPr>
            <p:cNvPr id="12" name="TextBox 11"/>
            <p:cNvSpPr txBox="1"/>
            <p:nvPr/>
          </p:nvSpPr>
          <p:spPr>
            <a:xfrm>
              <a:off x="1370012" y="1295400"/>
              <a:ext cx="1981200" cy="381000"/>
            </a:xfrm>
            <a:prstGeom prst="rect">
              <a:avLst/>
            </a:prstGeom>
          </p:spPr>
          <p:txBody>
            <a:bodyPr vert="horz" wrap="square" lIns="91427" tIns="91427" rIns="91427" bIns="91427" rtlCol="0" anchor="t">
              <a:noAutofit/>
            </a:bodyPr>
            <a:lstStyle/>
            <a:p>
              <a:pPr marL="233318" indent="-233318" defTabSz="914225"/>
              <a:r>
                <a:rPr lang="en-US" sz="1600" dirty="0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rPr>
                <a:t>2) Code Repository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129869" y="4614896"/>
              <a:ext cx="1676400" cy="381000"/>
            </a:xfrm>
            <a:prstGeom prst="rect">
              <a:avLst/>
            </a:prstGeom>
          </p:spPr>
          <p:txBody>
            <a:bodyPr vert="horz" wrap="square" lIns="91427" tIns="91427" rIns="91427" bIns="91427" rtlCol="0" anchor="t">
              <a:noAutofit/>
            </a:bodyPr>
            <a:lstStyle/>
            <a:p>
              <a:pPr defTabSz="914225"/>
              <a:r>
                <a:rPr lang="en-US" sz="1600" dirty="0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rPr>
                <a:t>1) Developers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960812" y="1295400"/>
              <a:ext cx="1981200" cy="381000"/>
            </a:xfrm>
            <a:prstGeom prst="rect">
              <a:avLst/>
            </a:prstGeom>
          </p:spPr>
          <p:txBody>
            <a:bodyPr vert="horz" wrap="square" lIns="91427" tIns="91427" rIns="91427" bIns="91427" rtlCol="0" anchor="t">
              <a:noAutofit/>
            </a:bodyPr>
            <a:lstStyle/>
            <a:p>
              <a:pPr marL="233318" indent="-233318" defTabSz="914225"/>
              <a:r>
                <a:rPr lang="en-US" sz="1600" dirty="0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rPr>
                <a:t>3) Build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475412" y="1295400"/>
              <a:ext cx="1981200" cy="381000"/>
            </a:xfrm>
            <a:prstGeom prst="rect">
              <a:avLst/>
            </a:prstGeom>
          </p:spPr>
          <p:txBody>
            <a:bodyPr vert="horz" wrap="square" lIns="91427" tIns="91427" rIns="91427" bIns="91427" rtlCol="0" anchor="t">
              <a:noAutofit/>
            </a:bodyPr>
            <a:lstStyle/>
            <a:p>
              <a:pPr marL="233318" indent="-233318" defTabSz="914225"/>
              <a:r>
                <a:rPr lang="en-US" sz="1600" dirty="0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rPr>
                <a:t>4) Test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8656729" y="1295400"/>
              <a:ext cx="1981200" cy="381000"/>
            </a:xfrm>
            <a:prstGeom prst="rect">
              <a:avLst/>
            </a:prstGeom>
          </p:spPr>
          <p:txBody>
            <a:bodyPr vert="horz" wrap="square" lIns="91427" tIns="91427" rIns="91427" bIns="91427" rtlCol="0" anchor="t">
              <a:noAutofit/>
            </a:bodyPr>
            <a:lstStyle/>
            <a:p>
              <a:pPr marL="233318" indent="-233318" defTabSz="914225"/>
              <a:r>
                <a:rPr lang="en-US" sz="1600" dirty="0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rPr>
                <a:t>5) Deploy to Cloud</a:t>
              </a: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4826206" y="5409919"/>
            <a:ext cx="2447018" cy="380946"/>
          </a:xfrm>
          <a:prstGeom prst="rect">
            <a:avLst/>
          </a:prstGeom>
        </p:spPr>
        <p:txBody>
          <a:bodyPr vert="horz" wrap="square" lIns="91427" tIns="91427" rIns="91427" bIns="91427" rtlCol="0" anchor="t">
            <a:noAutofit/>
          </a:bodyPr>
          <a:lstStyle/>
          <a:p>
            <a:pPr defTabSz="914225"/>
            <a:r>
              <a:rPr lang="en-US" sz="1600" dirty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6) Monitor and Improve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1286155" y="1600459"/>
            <a:ext cx="1599973" cy="1599973"/>
          </a:xfrm>
          <a:prstGeom prst="roundRect">
            <a:avLst>
              <a:gd name="adj" fmla="val 5783"/>
            </a:avLst>
          </a:prstGeom>
          <a:solidFill>
            <a:srgbClr val="1D438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7" tIns="91427" rIns="91427" bIns="91427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 defTabSz="914225"/>
            <a:endParaRPr lang="en-US" sz="1200" dirty="0" err="1">
              <a:solidFill>
                <a:srgbClr val="FFFFFF"/>
              </a:solidFill>
            </a:endParaRPr>
          </a:p>
        </p:txBody>
      </p:sp>
      <p:sp>
        <p:nvSpPr>
          <p:cNvPr id="19" name="Right Arrow 18"/>
          <p:cNvSpPr/>
          <p:nvPr/>
        </p:nvSpPr>
        <p:spPr>
          <a:xfrm rot="16200000">
            <a:off x="1363888" y="4427729"/>
            <a:ext cx="2210639" cy="443926"/>
          </a:xfrm>
          <a:prstGeom prst="rightArrow">
            <a:avLst>
              <a:gd name="adj1" fmla="val 50000"/>
              <a:gd name="adj2" fmla="val 73537"/>
            </a:avLst>
          </a:prstGeom>
          <a:solidFill>
            <a:srgbClr val="00B0F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7" tIns="91427" rIns="91427" bIns="91427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 defTabSz="914225"/>
            <a:endParaRPr lang="en-US" sz="1200" dirty="0" err="1">
              <a:solidFill>
                <a:srgbClr val="FFFFFF"/>
              </a:solidFill>
            </a:endParaRPr>
          </a:p>
        </p:txBody>
      </p:sp>
      <p:sp>
        <p:nvSpPr>
          <p:cNvPr id="20" name="Right Arrow 19"/>
          <p:cNvSpPr/>
          <p:nvPr/>
        </p:nvSpPr>
        <p:spPr>
          <a:xfrm rot="16200000">
            <a:off x="615058" y="4427729"/>
            <a:ext cx="2210639" cy="443926"/>
          </a:xfrm>
          <a:prstGeom prst="rightArrow">
            <a:avLst>
              <a:gd name="adj1" fmla="val 50000"/>
              <a:gd name="adj2" fmla="val 73537"/>
            </a:avLst>
          </a:prstGeom>
          <a:solidFill>
            <a:srgbClr val="00B0F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7" tIns="91427" rIns="91427" bIns="91427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 defTabSz="914225"/>
            <a:endParaRPr lang="en-US" sz="1200" dirty="0" err="1">
              <a:solidFill>
                <a:srgbClr val="FFFFFF"/>
              </a:solidFill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3388" y="4462350"/>
            <a:ext cx="553977" cy="579743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078" y="4876595"/>
            <a:ext cx="3131734" cy="1063457"/>
          </a:xfrm>
          <a:prstGeom prst="rect">
            <a:avLst/>
          </a:prstGeom>
        </p:spPr>
      </p:pic>
      <p:sp>
        <p:nvSpPr>
          <p:cNvPr id="23" name="Rounded Rectangle 22"/>
          <p:cNvSpPr/>
          <p:nvPr/>
        </p:nvSpPr>
        <p:spPr>
          <a:xfrm>
            <a:off x="3837607" y="1600459"/>
            <a:ext cx="1599973" cy="1599973"/>
          </a:xfrm>
          <a:prstGeom prst="roundRect">
            <a:avLst>
              <a:gd name="adj" fmla="val 5783"/>
            </a:avLst>
          </a:prstGeom>
          <a:solidFill>
            <a:srgbClr val="1D438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7" tIns="91427" rIns="91427" bIns="91427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 defTabSz="914225"/>
            <a:endParaRPr lang="en-US" sz="1200" dirty="0" err="1">
              <a:solidFill>
                <a:srgbClr val="FFFFFF"/>
              </a:solidFill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6389059" y="1600459"/>
            <a:ext cx="1599973" cy="1599973"/>
          </a:xfrm>
          <a:prstGeom prst="roundRect">
            <a:avLst>
              <a:gd name="adj" fmla="val 5783"/>
            </a:avLst>
          </a:prstGeom>
          <a:solidFill>
            <a:srgbClr val="1D438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7" tIns="91427" rIns="91427" bIns="91427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 defTabSz="914225"/>
            <a:endParaRPr lang="en-US" sz="1200" dirty="0" err="1">
              <a:solidFill>
                <a:srgbClr val="FFFFFF"/>
              </a:solidFill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08987" y="914758"/>
            <a:ext cx="1290091" cy="800442"/>
          </a:xfrm>
          <a:prstGeom prst="rect">
            <a:avLst/>
          </a:prstGeom>
        </p:spPr>
      </p:pic>
      <p:grpSp>
        <p:nvGrpSpPr>
          <p:cNvPr id="26" name="Group 25"/>
          <p:cNvGrpSpPr/>
          <p:nvPr/>
        </p:nvGrpSpPr>
        <p:grpSpPr>
          <a:xfrm>
            <a:off x="9264429" y="1979053"/>
            <a:ext cx="2123581" cy="1297569"/>
            <a:chOff x="9426803" y="2131247"/>
            <a:chExt cx="2123882" cy="1297753"/>
          </a:xfrm>
        </p:grpSpPr>
        <p:sp>
          <p:nvSpPr>
            <p:cNvPr id="27" name="TextBox 26"/>
            <p:cNvSpPr txBox="1"/>
            <p:nvPr/>
          </p:nvSpPr>
          <p:spPr>
            <a:xfrm>
              <a:off x="9447212" y="3048000"/>
              <a:ext cx="1981200" cy="381000"/>
            </a:xfrm>
            <a:prstGeom prst="rect">
              <a:avLst/>
            </a:prstGeom>
          </p:spPr>
          <p:txBody>
            <a:bodyPr vert="horz" wrap="square" lIns="91427" tIns="91427" rIns="91427" bIns="91427" rtlCol="0" anchor="t">
              <a:noAutofit/>
            </a:bodyPr>
            <a:lstStyle/>
            <a:p>
              <a:pPr marL="233318" indent="-233318" algn="ctr" defTabSz="914225"/>
              <a:r>
                <a:rPr lang="en-US" sz="1800" dirty="0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rPr>
                <a:t>Contoso App</a:t>
              </a:r>
            </a:p>
          </p:txBody>
        </p:sp>
        <p:grpSp>
          <p:nvGrpSpPr>
            <p:cNvPr id="28" name="Group 27"/>
            <p:cNvGrpSpPr/>
            <p:nvPr/>
          </p:nvGrpSpPr>
          <p:grpSpPr>
            <a:xfrm>
              <a:off x="9426803" y="2131247"/>
              <a:ext cx="2123882" cy="964640"/>
              <a:chOff x="9426803" y="2131247"/>
              <a:chExt cx="2123882" cy="964640"/>
            </a:xfrm>
          </p:grpSpPr>
          <p:pic>
            <p:nvPicPr>
              <p:cNvPr id="29" name="Picture 28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426803" y="2201188"/>
                <a:ext cx="835116" cy="835116"/>
              </a:xfrm>
              <a:prstGeom prst="rect">
                <a:avLst/>
              </a:prstGeom>
            </p:spPr>
          </p:pic>
          <p:pic>
            <p:nvPicPr>
              <p:cNvPr id="30" name="Picture 29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818889" y="2131247"/>
                <a:ext cx="731796" cy="964640"/>
              </a:xfrm>
              <a:prstGeom prst="rect">
                <a:avLst/>
              </a:prstGeom>
            </p:spPr>
          </p:pic>
          <p:grpSp>
            <p:nvGrpSpPr>
              <p:cNvPr id="31" name="Group 30"/>
              <p:cNvGrpSpPr/>
              <p:nvPr/>
            </p:nvGrpSpPr>
            <p:grpSpPr>
              <a:xfrm>
                <a:off x="10391219" y="2492069"/>
                <a:ext cx="280591" cy="280591"/>
                <a:chOff x="8563291" y="1676400"/>
                <a:chExt cx="2020388" cy="2020388"/>
              </a:xfrm>
              <a:solidFill>
                <a:schemeClr val="tx1"/>
              </a:solidFill>
            </p:grpSpPr>
            <p:sp>
              <p:nvSpPr>
                <p:cNvPr id="32" name="Rectangle 31"/>
                <p:cNvSpPr/>
                <p:nvPr/>
              </p:nvSpPr>
              <p:spPr>
                <a:xfrm>
                  <a:off x="9335802" y="1676400"/>
                  <a:ext cx="475365" cy="2020388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27" tIns="91427" rIns="91427" bIns="91427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r" defTabSz="914225"/>
                  <a:endParaRPr lang="en-US" sz="1200" dirty="0" err="1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33" name="Rectangle 32"/>
                <p:cNvSpPr/>
                <p:nvPr/>
              </p:nvSpPr>
              <p:spPr>
                <a:xfrm rot="5400000">
                  <a:off x="9335802" y="1676400"/>
                  <a:ext cx="475365" cy="2020388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27" tIns="91427" rIns="91427" bIns="91427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r" defTabSz="914225"/>
                  <a:endParaRPr lang="en-US" sz="1200" dirty="0" err="1">
                    <a:solidFill>
                      <a:srgbClr val="FFFFFF"/>
                    </a:solidFill>
                  </a:endParaRPr>
                </a:p>
              </p:txBody>
            </p:sp>
          </p:grpSp>
        </p:grpSp>
      </p:grpSp>
      <p:sp>
        <p:nvSpPr>
          <p:cNvPr id="34" name="Bent Arrow 33"/>
          <p:cNvSpPr/>
          <p:nvPr/>
        </p:nvSpPr>
        <p:spPr>
          <a:xfrm rot="10800000">
            <a:off x="4421986" y="3650508"/>
            <a:ext cx="5950063" cy="1911789"/>
          </a:xfrm>
          <a:prstGeom prst="bentArrow">
            <a:avLst>
              <a:gd name="adj1" fmla="val 4873"/>
              <a:gd name="adj2" fmla="val 8600"/>
              <a:gd name="adj3" fmla="val 13322"/>
              <a:gd name="adj4" fmla="val 2947"/>
            </a:avLst>
          </a:prstGeom>
          <a:solidFill>
            <a:srgbClr val="1654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7" tIns="91427" rIns="91427" bIns="91427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 defTabSz="914225"/>
            <a:endParaRPr lang="en-US" sz="1200" dirty="0" err="1">
              <a:solidFill>
                <a:srgbClr val="00B0F0"/>
              </a:solidFill>
            </a:endParaRP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8191" y="4462350"/>
            <a:ext cx="553977" cy="579743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37136" y="4559119"/>
            <a:ext cx="2231599" cy="1629894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7960848" y="4829430"/>
            <a:ext cx="1857312" cy="380946"/>
          </a:xfrm>
          <a:prstGeom prst="rect">
            <a:avLst/>
          </a:prstGeom>
        </p:spPr>
        <p:txBody>
          <a:bodyPr vert="horz" wrap="square" lIns="91427" tIns="91427" rIns="91427" bIns="91427" rtlCol="0" anchor="t">
            <a:noAutofit/>
          </a:bodyPr>
          <a:lstStyle/>
          <a:p>
            <a:pPr defTabSz="914225"/>
            <a:r>
              <a:rPr lang="en-US" sz="1600" dirty="0">
                <a:solidFill>
                  <a:srgbClr val="00B0F0"/>
                </a:solidFill>
                <a:ea typeface="Segoe UI" pitchFamily="34" charset="0"/>
                <a:cs typeface="Segoe UI" pitchFamily="34" charset="0"/>
              </a:rPr>
              <a:t>Azure</a:t>
            </a:r>
          </a:p>
        </p:txBody>
      </p:sp>
      <p:grpSp>
        <p:nvGrpSpPr>
          <p:cNvPr id="38" name="Group 37"/>
          <p:cNvGrpSpPr/>
          <p:nvPr/>
        </p:nvGrpSpPr>
        <p:grpSpPr>
          <a:xfrm>
            <a:off x="1362668" y="1942100"/>
            <a:ext cx="1106539" cy="1206980"/>
            <a:chOff x="1523922" y="2094289"/>
            <a:chExt cx="1106696" cy="1207151"/>
          </a:xfrm>
        </p:grpSpPr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523922" y="2666999"/>
              <a:ext cx="455690" cy="634441"/>
            </a:xfrm>
            <a:prstGeom prst="rect">
              <a:avLst/>
            </a:prstGeom>
          </p:spPr>
        </p:pic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903412" y="2094289"/>
              <a:ext cx="727206" cy="725111"/>
            </a:xfrm>
            <a:prstGeom prst="rect">
              <a:avLst/>
            </a:prstGeom>
          </p:spPr>
        </p:pic>
      </p:grpSp>
      <p:pic>
        <p:nvPicPr>
          <p:cNvPr id="41" name="Picture 4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027781" y="1829027"/>
            <a:ext cx="1219027" cy="1021691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86397" y="1902291"/>
            <a:ext cx="1174654" cy="917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90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8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033C02F-78A1-480D-B350-6207A0686630}"/>
              </a:ext>
            </a:extLst>
          </p:cNvPr>
          <p:cNvSpPr/>
          <p:nvPr/>
        </p:nvSpPr>
        <p:spPr bwMode="auto">
          <a:xfrm>
            <a:off x="1034553" y="4394579"/>
            <a:ext cx="10293089" cy="2006221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3C6E5F-9D3A-488D-92C3-1813AA5139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1048" y="1253689"/>
            <a:ext cx="7377501" cy="553998"/>
          </a:xfrm>
        </p:spPr>
        <p:txBody>
          <a:bodyPr vert="horz" wrap="square" lIns="89642" tIns="44821" rIns="89642" bIns="44821" rtlCol="0" anchor="b" anchorCtr="0">
            <a:noAutofit/>
          </a:bodyPr>
          <a:lstStyle/>
          <a:p>
            <a:pPr defTabSz="896386"/>
            <a:r>
              <a:rPr lang="en-US" sz="5400" dirty="0">
                <a:solidFill>
                  <a:srgbClr val="FFFFFF"/>
                </a:solidFill>
                <a:ea typeface="+mj-ea"/>
                <a:cs typeface="+mj-cs"/>
              </a:rPr>
              <a:t>Early adopters</a:t>
            </a:r>
          </a:p>
        </p:txBody>
      </p:sp>
      <p:pic>
        <p:nvPicPr>
          <p:cNvPr id="19" name="Picture 2" descr="Image result for vscode icon">
            <a:extLst>
              <a:ext uri="{FF2B5EF4-FFF2-40B4-BE49-F238E27FC236}">
                <a16:creationId xmlns:a16="http://schemas.microsoft.com/office/drawing/2014/main" id="{55C268F4-D50C-48EB-9C1D-506EE33288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9493" y="5057070"/>
            <a:ext cx="951730" cy="94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227545B-B5E9-44D4-A0A5-FFFB48449C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5529" y="1253689"/>
            <a:ext cx="1772914" cy="1772914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3432C0AB-9E4C-492B-9C9A-522B654A203B}"/>
              </a:ext>
            </a:extLst>
          </p:cNvPr>
          <p:cNvSpPr/>
          <p:nvPr/>
        </p:nvSpPr>
        <p:spPr>
          <a:xfrm>
            <a:off x="3405990" y="2203212"/>
            <a:ext cx="4986314" cy="948888"/>
          </a:xfrm>
          <a:prstGeom prst="rect">
            <a:avLst/>
          </a:prstGeom>
        </p:spPr>
        <p:txBody>
          <a:bodyPr vert="horz" wrap="square" lIns="89642" tIns="44821" rIns="89642" bIns="44821" rtlCol="0" anchor="b">
            <a:noAutofit/>
          </a:bodyPr>
          <a:lstStyle/>
          <a:p>
            <a:pPr defTabSz="896386">
              <a:lnSpc>
                <a:spcPct val="110000"/>
              </a:lnSpc>
              <a:spcBef>
                <a:spcPct val="0"/>
              </a:spcBef>
            </a:pPr>
            <a:r>
              <a:rPr lang="en-US" sz="3137" spc="-100" dirty="0">
                <a:ln w="3175">
                  <a:noFill/>
                </a:ln>
                <a:solidFill>
                  <a:srgbClr val="FFFFFF"/>
                </a:solidFill>
                <a:ea typeface="+mj-ea"/>
                <a:cs typeface="+mj-cs"/>
              </a:rPr>
              <a:t>Open source projects already powered by Azure Pipelines</a:t>
            </a:r>
          </a:p>
        </p:txBody>
      </p:sp>
      <p:pic>
        <p:nvPicPr>
          <p:cNvPr id="24" name="Picture 2" descr="Image result for python icon">
            <a:extLst>
              <a:ext uri="{FF2B5EF4-FFF2-40B4-BE49-F238E27FC236}">
                <a16:creationId xmlns:a16="http://schemas.microsoft.com/office/drawing/2014/main" id="{EDCE3573-573A-4805-A806-56B95F4BF0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9633" y="5058111"/>
            <a:ext cx="951730" cy="951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picture containing vector graphics&#10;&#10;Description generated with high confidence">
            <a:extLst>
              <a:ext uri="{FF2B5EF4-FFF2-40B4-BE49-F238E27FC236}">
                <a16:creationId xmlns:a16="http://schemas.microsoft.com/office/drawing/2014/main" id="{217B1446-1F85-4ACD-B8E2-5738F76A4E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554" y="5033307"/>
            <a:ext cx="995763" cy="995763"/>
          </a:xfrm>
          <a:prstGeom prst="rect">
            <a:avLst/>
          </a:prstGeom>
        </p:spPr>
      </p:pic>
      <p:pic>
        <p:nvPicPr>
          <p:cNvPr id="12" name="Picture 11" descr="A picture containing ax&#10;&#10;Description generated with high confidence">
            <a:extLst>
              <a:ext uri="{FF2B5EF4-FFF2-40B4-BE49-F238E27FC236}">
                <a16:creationId xmlns:a16="http://schemas.microsoft.com/office/drawing/2014/main" id="{75D13BA4-5449-4C01-9044-41031AAF855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50000"/>
          <a:stretch/>
        </p:blipFill>
        <p:spPr>
          <a:xfrm>
            <a:off x="7089799" y="799625"/>
            <a:ext cx="4777273" cy="3429000"/>
          </a:xfrm>
          <a:prstGeom prst="rect">
            <a:avLst/>
          </a:prstGeom>
        </p:spPr>
      </p:pic>
      <p:pic>
        <p:nvPicPr>
          <p:cNvPr id="21" name="Picture 20" descr="A picture containing vector graphics&#10;&#10;Description generated with high confidence">
            <a:extLst>
              <a:ext uri="{FF2B5EF4-FFF2-40B4-BE49-F238E27FC236}">
                <a16:creationId xmlns:a16="http://schemas.microsoft.com/office/drawing/2014/main" id="{4A91EE5E-B3AA-4DEF-BE65-9EB58B0B36E5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10021" y="5064232"/>
            <a:ext cx="970814" cy="970814"/>
          </a:xfrm>
          <a:prstGeom prst="rect">
            <a:avLst/>
          </a:prstGeom>
        </p:spPr>
      </p:pic>
      <p:pic>
        <p:nvPicPr>
          <p:cNvPr id="26" name="Picture 25" descr="A picture containing object&#10;&#10;Description generated with high confidence">
            <a:extLst>
              <a:ext uri="{FF2B5EF4-FFF2-40B4-BE49-F238E27FC236}">
                <a16:creationId xmlns:a16="http://schemas.microsoft.com/office/drawing/2014/main" id="{E623DB7F-429B-4E7C-B653-CC8DD391394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8975" y="5057070"/>
            <a:ext cx="972000" cy="9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734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4="http://schemas.microsoft.com/office/drawing/2010/main" xmlns:a16="http://schemas.microsoft.com/office/drawing/2014/main"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BD4C675-45A9-448B-B408-3A7890855540}"/>
              </a:ext>
            </a:extLst>
          </p:cNvPr>
          <p:cNvSpPr/>
          <p:nvPr/>
        </p:nvSpPr>
        <p:spPr bwMode="auto">
          <a:xfrm>
            <a:off x="1005860" y="4232788"/>
            <a:ext cx="1820061" cy="1530739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14D9626-E0F4-429E-BD9C-1F968644BC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425" y="110226"/>
            <a:ext cx="11336039" cy="758022"/>
          </a:xfrm>
        </p:spPr>
        <p:txBody>
          <a:bodyPr/>
          <a:lstStyle/>
          <a:p>
            <a:r>
              <a:rPr lang="en-US" sz="3200" b="1" dirty="0">
                <a:solidFill>
                  <a:srgbClr val="2C2D8B"/>
                </a:solidFill>
              </a:rPr>
              <a:t>Azure DevOps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0F7AC59-333A-4CC1-B1D8-6CF36D4A5255}"/>
              </a:ext>
            </a:extLst>
          </p:cNvPr>
          <p:cNvSpPr txBox="1"/>
          <p:nvPr/>
        </p:nvSpPr>
        <p:spPr>
          <a:xfrm>
            <a:off x="426428" y="3116937"/>
            <a:ext cx="11336036" cy="534056"/>
          </a:xfrm>
          <a:prstGeom prst="rect">
            <a:avLst/>
          </a:prstGeom>
          <a:noFill/>
        </p:spPr>
        <p:txBody>
          <a:bodyPr wrap="square" lIns="0" tIns="143428" rIns="0" bIns="143428" rtlCol="0" anchor="t">
            <a:spAutoFit/>
          </a:bodyPr>
          <a:lstStyle/>
          <a:p>
            <a:pPr algn="ctr">
              <a:lnSpc>
                <a:spcPct val="90000"/>
              </a:lnSpc>
              <a:spcAft>
                <a:spcPts val="588"/>
              </a:spcAft>
            </a:pPr>
            <a:r>
              <a:rPr lang="en-US" sz="1800" dirty="0">
                <a:solidFill>
                  <a:srgbClr val="303030"/>
                </a:solidFill>
              </a:rPr>
              <a:t>An end-to-end solution for organizations looking for an enterprise-grade toolchain</a:t>
            </a:r>
            <a:endParaRPr lang="en-US" sz="1800" dirty="0">
              <a:solidFill>
                <a:srgbClr val="303030"/>
              </a:solidFill>
              <a:cs typeface="Segoe UI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87BB213-3E91-4065-8D2C-641247ADD04B}"/>
              </a:ext>
            </a:extLst>
          </p:cNvPr>
          <p:cNvSpPr txBox="1"/>
          <p:nvPr/>
        </p:nvSpPr>
        <p:spPr>
          <a:xfrm>
            <a:off x="662960" y="3903589"/>
            <a:ext cx="1886233" cy="1944762"/>
          </a:xfrm>
          <a:prstGeom prst="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lIns="105877" tIns="143428" rIns="105877" bIns="143428" rtlCol="0" anchor="ctr" anchorCtr="0">
            <a:no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1800" dirty="0">
                <a:solidFill>
                  <a:srgbClr val="303030"/>
                </a:solidFill>
              </a:rPr>
              <a:t>Fully Integrated with end </a:t>
            </a:r>
            <a:br>
              <a:rPr lang="en-US" sz="1800" dirty="0">
                <a:solidFill>
                  <a:srgbClr val="303030"/>
                </a:solidFill>
                <a:cs typeface="Segoe UI"/>
              </a:rPr>
            </a:br>
            <a:r>
              <a:rPr lang="en-US" sz="1800" dirty="0">
                <a:solidFill>
                  <a:srgbClr val="303030"/>
                </a:solidFill>
              </a:rPr>
              <a:t>to end traceability</a:t>
            </a:r>
            <a:endParaRPr lang="en-US" sz="1800" dirty="0">
              <a:solidFill>
                <a:srgbClr val="303030"/>
              </a:solidFill>
              <a:cs typeface="Segoe UI"/>
            </a:endParaRPr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C69F7FE3-7B97-46B9-A5FB-77700CE30213}"/>
              </a:ext>
            </a:extLst>
          </p:cNvPr>
          <p:cNvSpPr txBox="1">
            <a:spLocks/>
          </p:cNvSpPr>
          <p:nvPr/>
        </p:nvSpPr>
        <p:spPr>
          <a:xfrm>
            <a:off x="426425" y="857105"/>
            <a:ext cx="5119371" cy="424076"/>
          </a:xfrm>
          <a:prstGeom prst="rect">
            <a:avLst/>
          </a:prstGeom>
        </p:spPr>
        <p:txBody>
          <a:bodyPr lIns="0" rIns="0" anchor="t"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8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2286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b="1" dirty="0">
                <a:solidFill>
                  <a:srgbClr val="FFC000"/>
                </a:solidFill>
                <a:cs typeface="Calibri Light"/>
              </a:rPr>
              <a:t>Better together</a:t>
            </a:r>
            <a:endParaRPr lang="en-US" sz="2000" b="1" dirty="0">
              <a:solidFill>
                <a:srgbClr val="FFC000"/>
              </a:solidFill>
              <a:cs typeface="Calibri Light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D553CBC-68D7-4D8E-9373-F150A8C2918E}"/>
              </a:ext>
            </a:extLst>
          </p:cNvPr>
          <p:cNvSpPr txBox="1"/>
          <p:nvPr/>
        </p:nvSpPr>
        <p:spPr>
          <a:xfrm>
            <a:off x="2910972" y="3903589"/>
            <a:ext cx="1886233" cy="1944762"/>
          </a:xfrm>
          <a:prstGeom prst="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lIns="105877" tIns="143428" rIns="105877" bIns="143428" rtlCol="0" anchor="ctr" anchorCtr="0">
            <a:noAutofit/>
          </a:bodyPr>
          <a:lstStyle/>
          <a:p>
            <a:r>
              <a:rPr lang="en-US" sz="1800" dirty="0">
                <a:solidFill>
                  <a:srgbClr val="303030"/>
                </a:solidFill>
              </a:rPr>
              <a:t>Scalable to any team and project size </a:t>
            </a:r>
            <a:endParaRPr lang="en-US" sz="1800" dirty="0">
              <a:solidFill>
                <a:srgbClr val="303030"/>
              </a:solidFill>
              <a:cs typeface="Segoe UI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AD4D91D-3839-4999-B131-9AE818BF683F}"/>
              </a:ext>
            </a:extLst>
          </p:cNvPr>
          <p:cNvSpPr txBox="1"/>
          <p:nvPr/>
        </p:nvSpPr>
        <p:spPr>
          <a:xfrm>
            <a:off x="5158984" y="3903621"/>
            <a:ext cx="1886233" cy="1944762"/>
          </a:xfrm>
          <a:prstGeom prst="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lIns="105877" tIns="143428" rIns="105877" bIns="143428" rtlCol="0" anchor="ctr" anchorCtr="0">
            <a:noAutofit/>
          </a:bodyPr>
          <a:lstStyle/>
          <a:p>
            <a:r>
              <a:rPr lang="en-US" sz="1800" dirty="0">
                <a:solidFill>
                  <a:srgbClr val="303030"/>
                </a:solidFill>
              </a:rPr>
              <a:t>Highly available, </a:t>
            </a:r>
            <a:br>
              <a:rPr lang="en-US" sz="1800" dirty="0">
                <a:solidFill>
                  <a:srgbClr val="303030"/>
                </a:solidFill>
                <a:cs typeface="Segoe UI"/>
              </a:rPr>
            </a:br>
            <a:r>
              <a:rPr lang="en-US" sz="1800" dirty="0">
                <a:solidFill>
                  <a:srgbClr val="303030"/>
                </a:solidFill>
              </a:rPr>
              <a:t>multi region, </a:t>
            </a:r>
            <a:br>
              <a:rPr lang="en-US" sz="1800" dirty="0">
                <a:solidFill>
                  <a:srgbClr val="303030"/>
                </a:solidFill>
                <a:cs typeface="Segoe UI"/>
              </a:rPr>
            </a:br>
            <a:r>
              <a:rPr lang="en-US" sz="1800" dirty="0">
                <a:solidFill>
                  <a:srgbClr val="303030"/>
                </a:solidFill>
              </a:rPr>
              <a:t>hybrid </a:t>
            </a:r>
            <a:br>
              <a:rPr lang="en-US" sz="1800" dirty="0">
                <a:solidFill>
                  <a:srgbClr val="303030"/>
                </a:solidFill>
                <a:cs typeface="Segoe UI"/>
              </a:rPr>
            </a:br>
            <a:r>
              <a:rPr lang="en-US" sz="1800" dirty="0">
                <a:solidFill>
                  <a:srgbClr val="303030"/>
                </a:solidFill>
              </a:rPr>
              <a:t>cloud &amp; </a:t>
            </a:r>
            <a:br>
              <a:rPr lang="en-US" sz="1800" dirty="0">
                <a:solidFill>
                  <a:srgbClr val="303030"/>
                </a:solidFill>
                <a:cs typeface="Segoe UI"/>
              </a:rPr>
            </a:br>
            <a:r>
              <a:rPr lang="en-US" sz="1800" dirty="0">
                <a:solidFill>
                  <a:srgbClr val="303030"/>
                </a:solidFill>
              </a:rPr>
              <a:t>on-prem</a:t>
            </a:r>
            <a:endParaRPr lang="en-US" sz="1800" dirty="0">
              <a:solidFill>
                <a:srgbClr val="303030"/>
              </a:solidFill>
              <a:cs typeface="Segoe UI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C96FCB0-B963-411D-85A5-BAE0AB33BDB7}"/>
              </a:ext>
            </a:extLst>
          </p:cNvPr>
          <p:cNvSpPr txBox="1"/>
          <p:nvPr/>
        </p:nvSpPr>
        <p:spPr>
          <a:xfrm>
            <a:off x="7406996" y="3903652"/>
            <a:ext cx="1886233" cy="1944762"/>
          </a:xfrm>
          <a:prstGeom prst="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lIns="105877" tIns="143428" rIns="105877" bIns="143428" rtlCol="0" anchor="ctr" anchorCtr="0">
            <a:noAutofit/>
          </a:bodyPr>
          <a:lstStyle/>
          <a:p>
            <a:r>
              <a:rPr lang="en-US" sz="1800" dirty="0">
                <a:solidFill>
                  <a:srgbClr val="303030"/>
                </a:solidFill>
              </a:rPr>
              <a:t>Customer </a:t>
            </a:r>
            <a:br>
              <a:rPr lang="en-US" sz="1800" dirty="0">
                <a:solidFill>
                  <a:srgbClr val="303030"/>
                </a:solidFill>
                <a:cs typeface="Segoe UI"/>
              </a:rPr>
            </a:br>
            <a:r>
              <a:rPr lang="en-US" sz="1800" dirty="0">
                <a:solidFill>
                  <a:srgbClr val="303030"/>
                </a:solidFill>
              </a:rPr>
              <a:t>Support</a:t>
            </a:r>
            <a:endParaRPr lang="en-US" sz="1800" dirty="0">
              <a:solidFill>
                <a:srgbClr val="303030"/>
              </a:solidFill>
              <a:cs typeface="Segoe UI"/>
            </a:endParaRPr>
          </a:p>
          <a:p>
            <a:pPr algn="ctr"/>
            <a:endParaRPr lang="en-US" sz="1800" dirty="0">
              <a:solidFill>
                <a:schemeClr val="tx2"/>
              </a:solidFill>
              <a:cs typeface="Segoe UI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2FB49CE-BCF3-4DC3-8233-2250D46C2EBE}"/>
              </a:ext>
            </a:extLst>
          </p:cNvPr>
          <p:cNvSpPr txBox="1"/>
          <p:nvPr/>
        </p:nvSpPr>
        <p:spPr>
          <a:xfrm>
            <a:off x="9655008" y="3903589"/>
            <a:ext cx="1886233" cy="1944762"/>
          </a:xfrm>
          <a:prstGeom prst="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lIns="105877" tIns="143428" rIns="105877" bIns="143428" rtlCol="0" anchor="ctr" anchorCtr="0">
            <a:noAutofit/>
          </a:bodyPr>
          <a:lstStyle/>
          <a:p>
            <a:r>
              <a:rPr lang="en-US" sz="1800" dirty="0">
                <a:solidFill>
                  <a:srgbClr val="303030"/>
                </a:solidFill>
              </a:rPr>
              <a:t>Consistent admin </a:t>
            </a:r>
            <a:br>
              <a:rPr lang="en-US" sz="1800" dirty="0">
                <a:solidFill>
                  <a:srgbClr val="303030"/>
                </a:solidFill>
                <a:cs typeface="Segoe UI"/>
              </a:rPr>
            </a:br>
            <a:r>
              <a:rPr lang="en-US" sz="1800" dirty="0">
                <a:solidFill>
                  <a:srgbClr val="303030"/>
                </a:solidFill>
              </a:rPr>
              <a:t>and access </a:t>
            </a:r>
            <a:br>
              <a:rPr lang="en-US" sz="1800" dirty="0">
                <a:solidFill>
                  <a:srgbClr val="303030"/>
                </a:solidFill>
                <a:cs typeface="Segoe UI"/>
              </a:rPr>
            </a:br>
            <a:r>
              <a:rPr lang="en-US" sz="1800" dirty="0">
                <a:solidFill>
                  <a:srgbClr val="303030"/>
                </a:solidFill>
              </a:rPr>
              <a:t>control</a:t>
            </a:r>
            <a:endParaRPr lang="en-US" sz="1800" dirty="0">
              <a:solidFill>
                <a:srgbClr val="303030"/>
              </a:solidFill>
              <a:cs typeface="Segoe UI"/>
            </a:endParaRPr>
          </a:p>
          <a:p>
            <a:pPr algn="ctr"/>
            <a:endParaRPr lang="en-US" sz="1800" dirty="0">
              <a:solidFill>
                <a:schemeClr val="tx2"/>
              </a:solidFill>
              <a:cs typeface="Segoe UI"/>
            </a:endParaRPr>
          </a:p>
        </p:txBody>
      </p: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A6A07675-369C-4AB4-8EC6-D421D15C8548}"/>
              </a:ext>
            </a:extLst>
          </p:cNvPr>
          <p:cNvSpPr txBox="1">
            <a:spLocks/>
          </p:cNvSpPr>
          <p:nvPr/>
        </p:nvSpPr>
        <p:spPr>
          <a:xfrm>
            <a:off x="8579362" y="6133667"/>
            <a:ext cx="3187751" cy="30172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367">
              <a:buNone/>
              <a:defRPr/>
            </a:pPr>
            <a:r>
              <a:rPr lang="en-US" sz="1961" b="1" dirty="0">
                <a:solidFill>
                  <a:srgbClr val="2C65E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https://azure.com/devops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FED95EE-9B51-4CD6-A7F7-C66709123E6B}"/>
              </a:ext>
            </a:extLst>
          </p:cNvPr>
          <p:cNvGrpSpPr/>
          <p:nvPr/>
        </p:nvGrpSpPr>
        <p:grpSpPr>
          <a:xfrm>
            <a:off x="1207703" y="1377338"/>
            <a:ext cx="9759328" cy="1635850"/>
            <a:chOff x="1242574" y="1358945"/>
            <a:chExt cx="9955023" cy="1668652"/>
          </a:xfrm>
        </p:grpSpPr>
        <p:pic>
          <p:nvPicPr>
            <p:cNvPr id="2" name="Picture 4" descr="A picture containing object&#10;&#10;Description generated with very high confidence">
              <a:extLst>
                <a:ext uri="{FF2B5EF4-FFF2-40B4-BE49-F238E27FC236}">
                  <a16:creationId xmlns:a16="http://schemas.microsoft.com/office/drawing/2014/main" id="{E5141548-5626-466E-9C97-63A49F6365D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25122" y="1358945"/>
              <a:ext cx="950651" cy="958567"/>
            </a:xfrm>
            <a:prstGeom prst="rect">
              <a:avLst/>
            </a:prstGeom>
          </p:spPr>
        </p:pic>
        <p:pic>
          <p:nvPicPr>
            <p:cNvPr id="6" name="Picture 6">
              <a:extLst>
                <a:ext uri="{FF2B5EF4-FFF2-40B4-BE49-F238E27FC236}">
                  <a16:creationId xmlns:a16="http://schemas.microsoft.com/office/drawing/2014/main" id="{737A224B-CE66-4170-8720-D0743E31D5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922718" y="1719318"/>
              <a:ext cx="598367" cy="598194"/>
            </a:xfrm>
            <a:prstGeom prst="rect">
              <a:avLst/>
            </a:prstGeom>
          </p:spPr>
        </p:pic>
        <p:pic>
          <p:nvPicPr>
            <p:cNvPr id="8" name="Picture 8" descr="A picture containing object&#10;&#10;Description generated with very high confidence">
              <a:extLst>
                <a:ext uri="{FF2B5EF4-FFF2-40B4-BE49-F238E27FC236}">
                  <a16:creationId xmlns:a16="http://schemas.microsoft.com/office/drawing/2014/main" id="{7946FB0A-0E10-4DBA-A51E-4C7633E2E9B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915390" y="1811882"/>
              <a:ext cx="598367" cy="598194"/>
            </a:xfrm>
            <a:prstGeom prst="rect">
              <a:avLst/>
            </a:prstGeom>
          </p:spPr>
        </p:pic>
        <p:pic>
          <p:nvPicPr>
            <p:cNvPr id="10" name="Picture 10" descr="A picture containing stop, sign, outdoor, sitting&#10;&#10;Description generated with very high confidence">
              <a:extLst>
                <a:ext uri="{FF2B5EF4-FFF2-40B4-BE49-F238E27FC236}">
                  <a16:creationId xmlns:a16="http://schemas.microsoft.com/office/drawing/2014/main" id="{0D805EE5-DAB8-4144-BC60-E1EED5554DE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914746" y="1730369"/>
              <a:ext cx="598367" cy="598194"/>
            </a:xfrm>
            <a:prstGeom prst="rect">
              <a:avLst/>
            </a:prstGeom>
          </p:spPr>
        </p:pic>
        <p:pic>
          <p:nvPicPr>
            <p:cNvPr id="12" name="Picture 12">
              <a:extLst>
                <a:ext uri="{FF2B5EF4-FFF2-40B4-BE49-F238E27FC236}">
                  <a16:creationId xmlns:a16="http://schemas.microsoft.com/office/drawing/2014/main" id="{1603C92D-6940-43EF-AF04-E36FC53F1B2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949453" y="1730369"/>
              <a:ext cx="598367" cy="598194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589429E-75A5-4CF7-9093-E4F3078F15A8}"/>
                </a:ext>
              </a:extLst>
            </p:cNvPr>
            <p:cNvSpPr txBox="1"/>
            <p:nvPr/>
          </p:nvSpPr>
          <p:spPr>
            <a:xfrm>
              <a:off x="1242574" y="2414253"/>
              <a:ext cx="1944000" cy="61200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0" tIns="143428" rIns="0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>
                  <a:solidFill>
                    <a:srgbClr val="00B294"/>
                  </a:solidFill>
                  <a:latin typeface="+mj-lt"/>
                </a:rPr>
                <a:t>Azure Boards</a:t>
              </a:r>
              <a:endParaRPr lang="en-US">
                <a:solidFill>
                  <a:srgbClr val="00B294"/>
                </a:solidFill>
                <a:latin typeface="+mj-lt"/>
                <a:cs typeface="Segoe UI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AD89D2A-39D7-44F1-B6FF-00E8CFC254DD}"/>
                </a:ext>
              </a:extLst>
            </p:cNvPr>
            <p:cNvSpPr txBox="1"/>
            <p:nvPr/>
          </p:nvSpPr>
          <p:spPr>
            <a:xfrm>
              <a:off x="3188227" y="2411275"/>
              <a:ext cx="1944000" cy="61200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0" tIns="143428" rIns="0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>
                  <a:solidFill>
                    <a:srgbClr val="D83B01"/>
                  </a:solidFill>
                  <a:latin typeface="+mj-lt"/>
                </a:rPr>
                <a:t>Azure </a:t>
              </a:r>
              <a:r>
                <a:rPr lang="en-US">
                  <a:solidFill>
                    <a:srgbClr val="D83B01"/>
                  </a:solidFill>
                  <a:latin typeface="+mj-lt"/>
                  <a:cs typeface="Segoe UI"/>
                </a:rPr>
                <a:t>Repos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067FD73-214E-48E4-B547-244D5DF98810}"/>
                </a:ext>
              </a:extLst>
            </p:cNvPr>
            <p:cNvSpPr txBox="1"/>
            <p:nvPr/>
          </p:nvSpPr>
          <p:spPr>
            <a:xfrm>
              <a:off x="5132227" y="2415597"/>
              <a:ext cx="1944000" cy="61200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0" tIns="143428" rIns="0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>
                  <a:solidFill>
                    <a:srgbClr val="2560E0"/>
                  </a:solidFill>
                  <a:latin typeface="+mj-lt"/>
                </a:rPr>
                <a:t>Azure Pipelines</a:t>
              </a:r>
              <a:endParaRPr lang="en-US">
                <a:solidFill>
                  <a:srgbClr val="2560E0"/>
                </a:solidFill>
                <a:latin typeface="+mj-lt"/>
                <a:cs typeface="Segoe UI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27A1FE9-7201-4D43-9544-31E60C8E2997}"/>
                </a:ext>
              </a:extLst>
            </p:cNvPr>
            <p:cNvSpPr txBox="1"/>
            <p:nvPr/>
          </p:nvSpPr>
          <p:spPr>
            <a:xfrm>
              <a:off x="7304249" y="2411275"/>
              <a:ext cx="1944000" cy="61200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0" tIns="143428" rIns="0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>
                  <a:solidFill>
                    <a:srgbClr val="854CC7"/>
                  </a:solidFill>
                  <a:latin typeface="+mj-lt"/>
                </a:rPr>
                <a:t>Azure Test</a:t>
              </a:r>
              <a:r>
                <a:rPr lang="en-US">
                  <a:solidFill>
                    <a:srgbClr val="854CC7"/>
                  </a:solidFill>
                  <a:latin typeface="+mj-lt"/>
                  <a:cs typeface="Segoe UI"/>
                </a:rPr>
                <a:t> Plans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6C4F446-6B35-490C-863E-71C36488098D}"/>
                </a:ext>
              </a:extLst>
            </p:cNvPr>
            <p:cNvSpPr txBox="1"/>
            <p:nvPr/>
          </p:nvSpPr>
          <p:spPr>
            <a:xfrm>
              <a:off x="9253597" y="2431043"/>
              <a:ext cx="1944000" cy="572464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0" tIns="143428" rIns="0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>
                  <a:solidFill>
                    <a:srgbClr val="CB2E6D"/>
                  </a:solidFill>
                  <a:latin typeface="+mj-lt"/>
                </a:rPr>
                <a:t>Azure Artifacts</a:t>
              </a:r>
              <a:endParaRPr lang="en-US">
                <a:solidFill>
                  <a:srgbClr val="CB2E6D"/>
                </a:solidFill>
                <a:latin typeface="+mj-lt"/>
                <a:cs typeface="Segoe UI"/>
              </a:endParaRPr>
            </a:p>
          </p:txBody>
        </p:sp>
      </p:grpSp>
      <p:sp>
        <p:nvSpPr>
          <p:cNvPr id="25" name="Oval 24">
            <a:extLst>
              <a:ext uri="{FF2B5EF4-FFF2-40B4-BE49-F238E27FC236}">
                <a16:creationId xmlns:a16="http://schemas.microsoft.com/office/drawing/2014/main" id="{2777C3EE-EAC5-4A4C-8092-8ED1ED2260AB}"/>
              </a:ext>
            </a:extLst>
          </p:cNvPr>
          <p:cNvSpPr/>
          <p:nvPr/>
        </p:nvSpPr>
        <p:spPr bwMode="auto">
          <a:xfrm>
            <a:off x="8076041" y="6090156"/>
            <a:ext cx="420039" cy="420037"/>
          </a:xfrm>
          <a:prstGeom prst="ellipse">
            <a:avLst/>
          </a:prstGeom>
          <a:noFill/>
          <a:ln w="28575" cap="flat" cmpd="sng" algn="ctr">
            <a:solidFill>
              <a:srgbClr val="2C65E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751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961" kern="0" dirty="0">
                <a:ln w="19050">
                  <a:noFill/>
                </a:ln>
                <a:solidFill>
                  <a:srgbClr val="2C65E1"/>
                </a:solidFill>
                <a:latin typeface="Segoe UI"/>
                <a:ea typeface="Segoe UI" pitchFamily="34" charset="0"/>
                <a:cs typeface="Segoe UI" pitchFamily="34" charset="0"/>
                <a:sym typeface="Wingdings" panose="05000000000000000000" pitchFamily="2" charset="2"/>
              </a:rPr>
              <a:t></a:t>
            </a:r>
            <a:endParaRPr lang="en-US" sz="1961" kern="0" dirty="0">
              <a:ln w="19050">
                <a:noFill/>
              </a:ln>
              <a:solidFill>
                <a:srgbClr val="2C65E1"/>
              </a:solidFill>
              <a:latin typeface="Segoe UI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178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6="http://schemas.microsoft.com/office/drawing/2014/main"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FE7A8EE9-9640-4565-80A6-EA6A1DFD5F7A}"/>
              </a:ext>
            </a:extLst>
          </p:cNvPr>
          <p:cNvSpPr/>
          <p:nvPr/>
        </p:nvSpPr>
        <p:spPr bwMode="auto">
          <a:xfrm>
            <a:off x="1599419" y="5086945"/>
            <a:ext cx="9113410" cy="136558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  <a:prstDash val="lg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02FB662-117F-4EE8-A726-BB37A2A2AA38}"/>
              </a:ext>
            </a:extLst>
          </p:cNvPr>
          <p:cNvSpPr txBox="1"/>
          <p:nvPr/>
        </p:nvSpPr>
        <p:spPr>
          <a:xfrm>
            <a:off x="9879773" y="1727404"/>
            <a:ext cx="2021176" cy="2330170"/>
          </a:xfrm>
          <a:prstGeom prst="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lIns="179285" tIns="143428" rIns="179285" bIns="143428" rtlCol="0" anchor="ctr" anchorCtr="0">
            <a:noAutofit/>
          </a:bodyPr>
          <a:lstStyle/>
          <a:p>
            <a:r>
              <a:rPr lang="en-US" dirty="0">
                <a:solidFill>
                  <a:srgbClr val="303030"/>
                </a:solidFill>
              </a:rPr>
              <a:t>Mix and match to create </a:t>
            </a:r>
            <a:br>
              <a:rPr lang="en-US" dirty="0">
                <a:solidFill>
                  <a:srgbClr val="303030"/>
                </a:solidFill>
                <a:cs typeface="Segoe UI"/>
              </a:rPr>
            </a:br>
            <a:r>
              <a:rPr lang="en-US" dirty="0">
                <a:solidFill>
                  <a:srgbClr val="303030"/>
                </a:solidFill>
              </a:rPr>
              <a:t>workflows with tools from Microsoft, open source or your favorite 3rd party tools</a:t>
            </a:r>
            <a:endParaRPr lang="en-US" dirty="0">
              <a:solidFill>
                <a:srgbClr val="303030"/>
              </a:solidFill>
              <a:cs typeface="Segoe UI"/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E41C370E-DC5A-4A8D-A213-69F9E55C2F40}"/>
              </a:ext>
            </a:extLst>
          </p:cNvPr>
          <p:cNvSpPr/>
          <p:nvPr/>
        </p:nvSpPr>
        <p:spPr bwMode="auto">
          <a:xfrm>
            <a:off x="6666974" y="1702079"/>
            <a:ext cx="2444468" cy="2434538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  <a:prstDash val="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780641BB-6B8E-41DD-92C5-A31A414FC29D}"/>
              </a:ext>
            </a:extLst>
          </p:cNvPr>
          <p:cNvSpPr/>
          <p:nvPr/>
        </p:nvSpPr>
        <p:spPr bwMode="auto">
          <a:xfrm>
            <a:off x="2712807" y="1644537"/>
            <a:ext cx="2487634" cy="2482489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  <a:prstDash val="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F8DB2E-362F-464E-9B2F-91203DEB8A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425" y="291042"/>
            <a:ext cx="11018520" cy="512897"/>
          </a:xfrm>
        </p:spPr>
        <p:txBody>
          <a:bodyPr/>
          <a:lstStyle/>
          <a:p>
            <a:r>
              <a:rPr lang="en-US" b="1" dirty="0"/>
              <a:t>Azure DevOps: Choose what you love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D7F547C-9573-4ABB-8FE5-84037292CE2C}"/>
              </a:ext>
            </a:extLst>
          </p:cNvPr>
          <p:cNvSpPr/>
          <p:nvPr/>
        </p:nvSpPr>
        <p:spPr bwMode="auto">
          <a:xfrm>
            <a:off x="2775725" y="1721201"/>
            <a:ext cx="655476" cy="655547"/>
          </a:xfrm>
          <a:prstGeom prst="ellipse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3" name="Picture 3" descr="A close up of a logo&#10;&#10;Description generated with high confidence">
            <a:extLst>
              <a:ext uri="{FF2B5EF4-FFF2-40B4-BE49-F238E27FC236}">
                <a16:creationId xmlns:a16="http://schemas.microsoft.com/office/drawing/2014/main" id="{0F38D86A-22BC-4720-A95F-C200CBF68F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2845" y="2377777"/>
            <a:ext cx="939157" cy="1264372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6E9CBBF2-ABAF-4C2B-9AB4-065EC09FD6DC}"/>
              </a:ext>
            </a:extLst>
          </p:cNvPr>
          <p:cNvSpPr/>
          <p:nvPr/>
        </p:nvSpPr>
        <p:spPr bwMode="auto">
          <a:xfrm>
            <a:off x="4276569" y="1560720"/>
            <a:ext cx="655476" cy="655547"/>
          </a:xfrm>
          <a:prstGeom prst="ellipse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422D998-21FC-46C6-BB44-4AB7E29071FF}"/>
              </a:ext>
            </a:extLst>
          </p:cNvPr>
          <p:cNvSpPr/>
          <p:nvPr/>
        </p:nvSpPr>
        <p:spPr bwMode="auto">
          <a:xfrm>
            <a:off x="2635735" y="3181935"/>
            <a:ext cx="655476" cy="655547"/>
          </a:xfrm>
          <a:prstGeom prst="ellipse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00F8443-44C7-4216-8497-0727A9820B36}"/>
              </a:ext>
            </a:extLst>
          </p:cNvPr>
          <p:cNvSpPr/>
          <p:nvPr/>
        </p:nvSpPr>
        <p:spPr bwMode="auto">
          <a:xfrm>
            <a:off x="3907269" y="3735737"/>
            <a:ext cx="655476" cy="655547"/>
          </a:xfrm>
          <a:prstGeom prst="ellipse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53A77EC-3BE7-4B89-B209-72111ED34913}"/>
              </a:ext>
            </a:extLst>
          </p:cNvPr>
          <p:cNvSpPr/>
          <p:nvPr/>
        </p:nvSpPr>
        <p:spPr bwMode="auto">
          <a:xfrm>
            <a:off x="4819103" y="2732562"/>
            <a:ext cx="655476" cy="655547"/>
          </a:xfrm>
          <a:prstGeom prst="ellipse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6" name="Picture 8" descr="A picture containing object&#10;&#10;Description generated with very high confidence">
            <a:extLst>
              <a:ext uri="{FF2B5EF4-FFF2-40B4-BE49-F238E27FC236}">
                <a16:creationId xmlns:a16="http://schemas.microsoft.com/office/drawing/2014/main" id="{6FE6C042-DC9B-4BCE-BAED-90507044E3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3174" y="1914809"/>
            <a:ext cx="281403" cy="297381"/>
          </a:xfrm>
          <a:prstGeom prst="rect">
            <a:avLst/>
          </a:prstGeom>
        </p:spPr>
      </p:pic>
      <p:pic>
        <p:nvPicPr>
          <p:cNvPr id="12" name="Picture 4" descr="A picture containing object&#10;&#10;Description generated with very high confidence">
            <a:extLst>
              <a:ext uri="{FF2B5EF4-FFF2-40B4-BE49-F238E27FC236}">
                <a16:creationId xmlns:a16="http://schemas.microsoft.com/office/drawing/2014/main" id="{BEFB5F6E-4AC3-4AD5-88E7-2E7DEFE6F3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48349" y="1730045"/>
            <a:ext cx="305498" cy="321466"/>
          </a:xfrm>
          <a:prstGeom prst="rect">
            <a:avLst/>
          </a:prstGeom>
        </p:spPr>
      </p:pic>
      <p:pic>
        <p:nvPicPr>
          <p:cNvPr id="14" name="Picture 14">
            <a:extLst>
              <a:ext uri="{FF2B5EF4-FFF2-40B4-BE49-F238E27FC236}">
                <a16:creationId xmlns:a16="http://schemas.microsoft.com/office/drawing/2014/main" id="{D32D4574-EE49-4DBD-889E-9CA47BDA22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85330" y="2880270"/>
            <a:ext cx="340778" cy="340679"/>
          </a:xfrm>
          <a:prstGeom prst="rect">
            <a:avLst/>
          </a:prstGeom>
        </p:spPr>
      </p:pic>
      <p:pic>
        <p:nvPicPr>
          <p:cNvPr id="16" name="Picture 16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42F9BF45-51F6-4F59-AB16-DE5408AE9B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40456" y="3858479"/>
            <a:ext cx="398304" cy="398190"/>
          </a:xfrm>
          <a:prstGeom prst="rect">
            <a:avLst/>
          </a:prstGeom>
        </p:spPr>
      </p:pic>
      <p:sp>
        <p:nvSpPr>
          <p:cNvPr id="44" name="Oval 43">
            <a:extLst>
              <a:ext uri="{FF2B5EF4-FFF2-40B4-BE49-F238E27FC236}">
                <a16:creationId xmlns:a16="http://schemas.microsoft.com/office/drawing/2014/main" id="{66A54DC1-0A25-448D-8D6B-4F030D77EDFC}"/>
              </a:ext>
            </a:extLst>
          </p:cNvPr>
          <p:cNvSpPr/>
          <p:nvPr/>
        </p:nvSpPr>
        <p:spPr bwMode="auto">
          <a:xfrm>
            <a:off x="6673519" y="1711645"/>
            <a:ext cx="655476" cy="655547"/>
          </a:xfrm>
          <a:prstGeom prst="ellipse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45" name="Picture 3" descr="A picture containing vector graphics&#10;&#10;Description generated with high confidence">
            <a:extLst>
              <a:ext uri="{FF2B5EF4-FFF2-40B4-BE49-F238E27FC236}">
                <a16:creationId xmlns:a16="http://schemas.microsoft.com/office/drawing/2014/main" id="{ADEA7EEA-0601-4819-BE04-BFE34D31B0C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87082" y="2387393"/>
            <a:ext cx="924248" cy="1264372"/>
          </a:xfrm>
          <a:prstGeom prst="rect">
            <a:avLst/>
          </a:prstGeom>
        </p:spPr>
      </p:pic>
      <p:sp>
        <p:nvSpPr>
          <p:cNvPr id="46" name="Oval 45">
            <a:extLst>
              <a:ext uri="{FF2B5EF4-FFF2-40B4-BE49-F238E27FC236}">
                <a16:creationId xmlns:a16="http://schemas.microsoft.com/office/drawing/2014/main" id="{30A90828-ED00-4599-96C7-664F974BABB4}"/>
              </a:ext>
            </a:extLst>
          </p:cNvPr>
          <p:cNvSpPr/>
          <p:nvPr/>
        </p:nvSpPr>
        <p:spPr bwMode="auto">
          <a:xfrm>
            <a:off x="8183518" y="1541579"/>
            <a:ext cx="655476" cy="655547"/>
          </a:xfrm>
          <a:prstGeom prst="ellipse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8722060E-CA21-4518-9001-7BD7D4D36A43}"/>
              </a:ext>
            </a:extLst>
          </p:cNvPr>
          <p:cNvSpPr/>
          <p:nvPr/>
        </p:nvSpPr>
        <p:spPr bwMode="auto">
          <a:xfrm>
            <a:off x="6514388" y="3201137"/>
            <a:ext cx="655476" cy="655547"/>
          </a:xfrm>
          <a:prstGeom prst="ellipse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044EB8CD-19EF-40A1-8E3C-6F92A34C6D30}"/>
              </a:ext>
            </a:extLst>
          </p:cNvPr>
          <p:cNvSpPr/>
          <p:nvPr/>
        </p:nvSpPr>
        <p:spPr bwMode="auto">
          <a:xfrm>
            <a:off x="7804735" y="3745353"/>
            <a:ext cx="655476" cy="655547"/>
          </a:xfrm>
          <a:prstGeom prst="ellipse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6FB8C420-55E4-47D7-A90A-A552432B46B1}"/>
              </a:ext>
            </a:extLst>
          </p:cNvPr>
          <p:cNvSpPr/>
          <p:nvPr/>
        </p:nvSpPr>
        <p:spPr bwMode="auto">
          <a:xfrm>
            <a:off x="8745081" y="2742178"/>
            <a:ext cx="655476" cy="655547"/>
          </a:xfrm>
          <a:prstGeom prst="ellipse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90EE58BC-4E06-46A8-95D8-72EEF74FDCD9}"/>
              </a:ext>
            </a:extLst>
          </p:cNvPr>
          <p:cNvSpPr/>
          <p:nvPr/>
        </p:nvSpPr>
        <p:spPr bwMode="auto">
          <a:xfrm>
            <a:off x="2152453" y="5565803"/>
            <a:ext cx="551066" cy="551167"/>
          </a:xfrm>
          <a:prstGeom prst="ellipse">
            <a:avLst/>
          </a:prstGeom>
          <a:solidFill>
            <a:schemeClr val="bg2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33E0D105-9060-42B9-89AF-C72A6623F357}"/>
              </a:ext>
            </a:extLst>
          </p:cNvPr>
          <p:cNvSpPr/>
          <p:nvPr/>
        </p:nvSpPr>
        <p:spPr bwMode="auto">
          <a:xfrm>
            <a:off x="7273483" y="5565835"/>
            <a:ext cx="551066" cy="551167"/>
          </a:xfrm>
          <a:prstGeom prst="ellipse">
            <a:avLst/>
          </a:prstGeom>
          <a:solidFill>
            <a:schemeClr val="bg2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CEB03C3D-FA3C-4675-8FF2-A7CC67493BA0}"/>
              </a:ext>
            </a:extLst>
          </p:cNvPr>
          <p:cNvSpPr/>
          <p:nvPr/>
        </p:nvSpPr>
        <p:spPr bwMode="auto">
          <a:xfrm>
            <a:off x="3203760" y="5565868"/>
            <a:ext cx="551066" cy="551167"/>
          </a:xfrm>
          <a:prstGeom prst="ellipse">
            <a:avLst/>
          </a:prstGeom>
          <a:solidFill>
            <a:schemeClr val="bg2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A8E3026B-4B70-4F57-B63A-9A5B0EA7F77D}"/>
              </a:ext>
            </a:extLst>
          </p:cNvPr>
          <p:cNvSpPr/>
          <p:nvPr/>
        </p:nvSpPr>
        <p:spPr bwMode="auto">
          <a:xfrm>
            <a:off x="5218413" y="5565900"/>
            <a:ext cx="551066" cy="551167"/>
          </a:xfrm>
          <a:prstGeom prst="ellipse">
            <a:avLst/>
          </a:prstGeom>
          <a:solidFill>
            <a:schemeClr val="bg2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44FD5A47-961C-4AEE-A6F2-94745ACA86A8}"/>
              </a:ext>
            </a:extLst>
          </p:cNvPr>
          <p:cNvSpPr/>
          <p:nvPr/>
        </p:nvSpPr>
        <p:spPr bwMode="auto">
          <a:xfrm>
            <a:off x="6237705" y="5565931"/>
            <a:ext cx="551066" cy="551167"/>
          </a:xfrm>
          <a:prstGeom prst="ellipse">
            <a:avLst/>
          </a:prstGeom>
          <a:solidFill>
            <a:schemeClr val="bg2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0" name="Picture 6" descr="A close up of a device&#10;&#10;Description generated with high confidence">
            <a:extLst>
              <a:ext uri="{FF2B5EF4-FFF2-40B4-BE49-F238E27FC236}">
                <a16:creationId xmlns:a16="http://schemas.microsoft.com/office/drawing/2014/main" id="{B5116F3A-50AD-4C15-99F0-E768EC7CF03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25791" y="2887471"/>
            <a:ext cx="281403" cy="305409"/>
          </a:xfrm>
          <a:prstGeom prst="rect">
            <a:avLst/>
          </a:prstGeom>
        </p:spPr>
      </p:pic>
      <p:pic>
        <p:nvPicPr>
          <p:cNvPr id="69" name="Picture 10" descr="A picture containing stop, sign, outdoor, sitting&#10;&#10;Description generated with very high confidence">
            <a:extLst>
              <a:ext uri="{FF2B5EF4-FFF2-40B4-BE49-F238E27FC236}">
                <a16:creationId xmlns:a16="http://schemas.microsoft.com/office/drawing/2014/main" id="{C61E124F-08B2-4198-9AF8-1301EE7BBE4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64388" y="1861979"/>
            <a:ext cx="289435" cy="289352"/>
          </a:xfrm>
          <a:prstGeom prst="rect">
            <a:avLst/>
          </a:prstGeom>
        </p:spPr>
      </p:pic>
      <p:pic>
        <p:nvPicPr>
          <p:cNvPr id="71" name="Picture 12">
            <a:extLst>
              <a:ext uri="{FF2B5EF4-FFF2-40B4-BE49-F238E27FC236}">
                <a16:creationId xmlns:a16="http://schemas.microsoft.com/office/drawing/2014/main" id="{16B1101F-9EA5-4CCE-9D4F-D2A2F2D1B38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373647" y="1703022"/>
            <a:ext cx="289435" cy="297380"/>
          </a:xfrm>
          <a:prstGeom prst="rect">
            <a:avLst/>
          </a:prstGeom>
        </p:spPr>
      </p:pic>
      <p:pic>
        <p:nvPicPr>
          <p:cNvPr id="74" name="Picture 74">
            <a:extLst>
              <a:ext uri="{FF2B5EF4-FFF2-40B4-BE49-F238E27FC236}">
                <a16:creationId xmlns:a16="http://schemas.microsoft.com/office/drawing/2014/main" id="{9D71AFAA-60A8-4555-977F-FC7C746537D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646279" y="3393638"/>
            <a:ext cx="384975" cy="290656"/>
          </a:xfrm>
          <a:prstGeom prst="rect">
            <a:avLst/>
          </a:prstGeom>
        </p:spPr>
      </p:pic>
      <p:pic>
        <p:nvPicPr>
          <p:cNvPr id="76" name="Picture 76" descr="A drawing of a cartoon character&#10;&#10;Description generated with high confidence">
            <a:extLst>
              <a:ext uri="{FF2B5EF4-FFF2-40B4-BE49-F238E27FC236}">
                <a16:creationId xmlns:a16="http://schemas.microsoft.com/office/drawing/2014/main" id="{F33A2986-0958-4BFE-B3A1-B09B17C87A9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976496" y="3855405"/>
            <a:ext cx="314419" cy="44737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12F1C3C-D762-442C-8233-8C7570134BBA}"/>
              </a:ext>
            </a:extLst>
          </p:cNvPr>
          <p:cNvSpPr txBox="1"/>
          <p:nvPr/>
        </p:nvSpPr>
        <p:spPr>
          <a:xfrm>
            <a:off x="374182" y="1742956"/>
            <a:ext cx="1986003" cy="2330170"/>
          </a:xfrm>
          <a:prstGeom prst="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lIns="179285" tIns="143428" rIns="179285" bIns="143428" rtlCol="0" anchor="ctr" anchorCtr="0">
            <a:noAutofit/>
          </a:bodyPr>
          <a:lstStyle/>
          <a:p>
            <a:r>
              <a:rPr lang="en-US" dirty="0">
                <a:solidFill>
                  <a:srgbClr val="303030"/>
                </a:solidFill>
              </a:rPr>
              <a:t>Azure DevOps lets </a:t>
            </a:r>
            <a:br>
              <a:rPr lang="en-US" dirty="0">
                <a:solidFill>
                  <a:srgbClr val="303030"/>
                </a:solidFill>
                <a:cs typeface="Segoe UI"/>
              </a:rPr>
            </a:br>
            <a:r>
              <a:rPr lang="en-US" dirty="0">
                <a:solidFill>
                  <a:srgbClr val="303030"/>
                </a:solidFill>
              </a:rPr>
              <a:t>developers </a:t>
            </a:r>
            <a:br>
              <a:rPr lang="en-US" dirty="0">
                <a:solidFill>
                  <a:srgbClr val="303030"/>
                </a:solidFill>
                <a:cs typeface="Segoe UI"/>
              </a:rPr>
            </a:br>
            <a:r>
              <a:rPr lang="en-US" dirty="0">
                <a:solidFill>
                  <a:srgbClr val="303030"/>
                </a:solidFill>
              </a:rPr>
              <a:t>choose the tools and languages that</a:t>
            </a:r>
            <a:r>
              <a:rPr lang="en-US" dirty="0">
                <a:solidFill>
                  <a:srgbClr val="303030"/>
                </a:solidFill>
                <a:cs typeface="Segoe UI"/>
              </a:rPr>
              <a:t> </a:t>
            </a:r>
            <a:r>
              <a:rPr lang="en-US" dirty="0">
                <a:solidFill>
                  <a:srgbClr val="303030"/>
                </a:solidFill>
              </a:rPr>
              <a:t>are right for them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56B5C38D-E0B0-48E1-91FE-33E12D2E7DCE}"/>
              </a:ext>
            </a:extLst>
          </p:cNvPr>
          <p:cNvSpPr/>
          <p:nvPr/>
        </p:nvSpPr>
        <p:spPr bwMode="auto">
          <a:xfrm>
            <a:off x="4190185" y="5565900"/>
            <a:ext cx="551066" cy="551167"/>
          </a:xfrm>
          <a:prstGeom prst="ellipse">
            <a:avLst/>
          </a:prstGeom>
          <a:solidFill>
            <a:schemeClr val="bg2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6688761D-FE27-4E13-AED2-5E12F94E83E7}"/>
              </a:ext>
            </a:extLst>
          </p:cNvPr>
          <p:cNvSpPr/>
          <p:nvPr/>
        </p:nvSpPr>
        <p:spPr bwMode="auto">
          <a:xfrm>
            <a:off x="8323009" y="5565868"/>
            <a:ext cx="551066" cy="551167"/>
          </a:xfrm>
          <a:prstGeom prst="ellipse">
            <a:avLst/>
          </a:prstGeom>
          <a:solidFill>
            <a:schemeClr val="bg2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9034CAED-EF8A-422A-A612-B7ADBEE2AA21}"/>
              </a:ext>
            </a:extLst>
          </p:cNvPr>
          <p:cNvSpPr/>
          <p:nvPr/>
        </p:nvSpPr>
        <p:spPr bwMode="auto">
          <a:xfrm>
            <a:off x="9328707" y="5565900"/>
            <a:ext cx="551066" cy="551167"/>
          </a:xfrm>
          <a:prstGeom prst="ellipse">
            <a:avLst/>
          </a:prstGeom>
          <a:solidFill>
            <a:schemeClr val="bg2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5603CBB-090A-4EFF-AAA0-797EC0FF023E}"/>
              </a:ext>
            </a:extLst>
          </p:cNvPr>
          <p:cNvSpPr txBox="1"/>
          <p:nvPr/>
        </p:nvSpPr>
        <p:spPr>
          <a:xfrm>
            <a:off x="2412427" y="4853259"/>
            <a:ext cx="7325975" cy="467372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  <a:alpha val="5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lIns="179285" tIns="143428" rIns="179285" bIns="143428" rtlCol="0" anchor="ctr" anchorCtr="0">
            <a:noAutofit/>
          </a:bodyPr>
          <a:lstStyle/>
          <a:p>
            <a:pPr algn="ctr"/>
            <a:r>
              <a:rPr lang="en-US" sz="1568" dirty="0">
                <a:solidFill>
                  <a:srgbClr val="303030"/>
                </a:solidFill>
              </a:rPr>
              <a:t>Target any cloud, on-prem or both and deploy to the servers you need</a:t>
            </a:r>
            <a:endParaRPr lang="en-US" sz="1568" dirty="0">
              <a:solidFill>
                <a:srgbClr val="303030"/>
              </a:solidFill>
              <a:cs typeface="Segoe UI"/>
            </a:endParaRPr>
          </a:p>
        </p:txBody>
      </p:sp>
      <p:pic>
        <p:nvPicPr>
          <p:cNvPr id="15" name="Picture 16">
            <a:extLst>
              <a:ext uri="{FF2B5EF4-FFF2-40B4-BE49-F238E27FC236}">
                <a16:creationId xmlns:a16="http://schemas.microsoft.com/office/drawing/2014/main" id="{DEFB5DA7-C087-45EF-898F-DA05042F55D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287095" y="5648388"/>
            <a:ext cx="436291" cy="371377"/>
          </a:xfrm>
          <a:prstGeom prst="rect">
            <a:avLst/>
          </a:prstGeom>
        </p:spPr>
      </p:pic>
      <p:pic>
        <p:nvPicPr>
          <p:cNvPr id="4" name="Picture 12">
            <a:extLst>
              <a:ext uri="{FF2B5EF4-FFF2-40B4-BE49-F238E27FC236}">
                <a16:creationId xmlns:a16="http://schemas.microsoft.com/office/drawing/2014/main" id="{E7612AD7-D214-4247-B28A-7A622386C50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160552" y="5673970"/>
            <a:ext cx="555572" cy="275426"/>
          </a:xfrm>
          <a:prstGeom prst="rect">
            <a:avLst/>
          </a:prstGeom>
        </p:spPr>
      </p:pic>
      <p:pic>
        <p:nvPicPr>
          <p:cNvPr id="17" name="Picture 18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F3DE42DE-AAE9-4458-BD46-A0C6C9DD9A32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119363" y="5635651"/>
            <a:ext cx="737829" cy="361696"/>
          </a:xfrm>
          <a:prstGeom prst="rect">
            <a:avLst/>
          </a:prstGeom>
        </p:spPr>
      </p:pic>
      <p:pic>
        <p:nvPicPr>
          <p:cNvPr id="21" name="Picture 21">
            <a:extLst>
              <a:ext uri="{FF2B5EF4-FFF2-40B4-BE49-F238E27FC236}">
                <a16:creationId xmlns:a16="http://schemas.microsoft.com/office/drawing/2014/main" id="{94A51B68-C1A1-4FE6-ACC2-57F59138F6F2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082965" y="5476221"/>
            <a:ext cx="761809" cy="742455"/>
          </a:xfrm>
          <a:prstGeom prst="rect">
            <a:avLst/>
          </a:prstGeom>
        </p:spPr>
      </p:pic>
      <p:pic>
        <p:nvPicPr>
          <p:cNvPr id="25" name="Picture 25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6CD3AC8B-6B2D-4217-AEB0-65E4FF73BAA9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106055" y="5525552"/>
            <a:ext cx="819365" cy="591337"/>
          </a:xfrm>
          <a:prstGeom prst="rect">
            <a:avLst/>
          </a:prstGeom>
        </p:spPr>
      </p:pic>
      <p:pic>
        <p:nvPicPr>
          <p:cNvPr id="27" name="Picture 27" descr="A picture containing building, display&#10;&#10;Description generated with high confidence">
            <a:extLst>
              <a:ext uri="{FF2B5EF4-FFF2-40B4-BE49-F238E27FC236}">
                <a16:creationId xmlns:a16="http://schemas.microsoft.com/office/drawing/2014/main" id="{A59019A6-5EF4-41C1-8A34-683F5AC813B7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400446" y="5701489"/>
            <a:ext cx="296576" cy="277328"/>
          </a:xfrm>
          <a:prstGeom prst="rect">
            <a:avLst/>
          </a:prstGeom>
        </p:spPr>
      </p:pic>
      <p:pic>
        <p:nvPicPr>
          <p:cNvPr id="29" name="Picture 29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689B43BE-2A83-4A8B-9ACF-AFD26867169A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426371" y="5653557"/>
            <a:ext cx="354131" cy="349256"/>
          </a:xfrm>
          <a:prstGeom prst="rect">
            <a:avLst/>
          </a:prstGeom>
        </p:spPr>
      </p:pic>
      <p:pic>
        <p:nvPicPr>
          <p:cNvPr id="31" name="Picture 31" descr="A picture containing yellow, indoor&#10;&#10;Description generated with high confidence">
            <a:extLst>
              <a:ext uri="{FF2B5EF4-FFF2-40B4-BE49-F238E27FC236}">
                <a16:creationId xmlns:a16="http://schemas.microsoft.com/office/drawing/2014/main" id="{CA3A323C-4101-436E-9E5C-0BD67F8E0D09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443862" y="5635825"/>
            <a:ext cx="313750" cy="394433"/>
          </a:xfrm>
          <a:prstGeom prst="rect">
            <a:avLst/>
          </a:prstGeom>
        </p:spPr>
      </p:pic>
      <p:sp>
        <p:nvSpPr>
          <p:cNvPr id="51" name="Text Placeholder 4">
            <a:extLst>
              <a:ext uri="{FF2B5EF4-FFF2-40B4-BE49-F238E27FC236}">
                <a16:creationId xmlns:a16="http://schemas.microsoft.com/office/drawing/2014/main" id="{1C440CD6-94E8-4DAF-8308-9A907B36EB22}"/>
              </a:ext>
            </a:extLst>
          </p:cNvPr>
          <p:cNvSpPr txBox="1">
            <a:spLocks/>
          </p:cNvSpPr>
          <p:nvPr/>
        </p:nvSpPr>
        <p:spPr>
          <a:xfrm>
            <a:off x="426425" y="823557"/>
            <a:ext cx="5119371" cy="424076"/>
          </a:xfrm>
          <a:prstGeom prst="rect">
            <a:avLst/>
          </a:prstGeom>
        </p:spPr>
        <p:txBody>
          <a:bodyPr lIns="0" rIns="0" anchor="t"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8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2286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b="1" dirty="0">
                <a:solidFill>
                  <a:srgbClr val="FFC000"/>
                </a:solidFill>
                <a:cs typeface="Calibri Light"/>
              </a:rPr>
              <a:t>Your tools, languages, and clouds</a:t>
            </a:r>
            <a:endParaRPr lang="en-US" sz="2000" b="1" dirty="0">
              <a:solidFill>
                <a:srgbClr val="FFC000"/>
              </a:solidFill>
              <a:cs typeface="Calibri Light"/>
            </a:endParaRPr>
          </a:p>
        </p:txBody>
      </p:sp>
      <p:pic>
        <p:nvPicPr>
          <p:cNvPr id="23" name="Graphic 22">
            <a:extLst>
              <a:ext uri="{FF2B5EF4-FFF2-40B4-BE49-F238E27FC236}">
                <a16:creationId xmlns:a16="http://schemas.microsoft.com/office/drawing/2014/main" id="{797E7CD9-7BB0-4D8A-905E-9EC32AD5DBFB}"/>
              </a:ext>
            </a:extLst>
          </p:cNvPr>
          <p:cNvPicPr>
            <a:picLocks noChangeAspect="1"/>
          </p:cNvPicPr>
          <p:nvPr/>
        </p:nvPicPr>
        <p:blipFill rotWithShape="1"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rcRect r="74942" b="17916"/>
          <a:stretch/>
        </p:blipFill>
        <p:spPr>
          <a:xfrm>
            <a:off x="2779722" y="3330688"/>
            <a:ext cx="371512" cy="35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479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svg="http://schemas.microsoft.com/office/drawing/2016/SVG/main" xmlns:a16="http://schemas.microsoft.com/office/drawing/2014/main"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5-50203_Microsoft_Ignite_Template">
  <a:themeElements>
    <a:clrScheme name="Microsoft Ignite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0078D4"/>
      </a:accent1>
      <a:accent2>
        <a:srgbClr val="002050"/>
      </a:accent2>
      <a:accent3>
        <a:srgbClr val="D83B01"/>
      </a:accent3>
      <a:accent4>
        <a:srgbClr val="F37521"/>
      </a:accent4>
      <a:accent5>
        <a:srgbClr val="737373"/>
      </a:accent5>
      <a:accent6>
        <a:srgbClr val="D2D2D2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1600" dirty="0">
            <a:gradFill>
              <a:gsLst>
                <a:gs pos="40075">
                  <a:srgbClr val="FFFFFF"/>
                </a:gs>
                <a:gs pos="3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Ignite_2018_16x9_Breakout_Template.potx" id="{C7000453-3526-4386-9DA2-46B29A4A4A92}" vid="{534B2013-2CEB-4777-BD7E-60DC2D4FD2E8}"/>
    </a:ext>
  </a:extLst>
</a:theme>
</file>

<file path=ppt/theme/theme2.xml><?xml version="1.0" encoding="utf-8"?>
<a:theme xmlns:a="http://schemas.openxmlformats.org/drawingml/2006/main" name="1_5-50203_Microsoft_Ignite_Template">
  <a:themeElements>
    <a:clrScheme name="Microsoft Ignite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0078D4"/>
      </a:accent1>
      <a:accent2>
        <a:srgbClr val="002050"/>
      </a:accent2>
      <a:accent3>
        <a:srgbClr val="D83B01"/>
      </a:accent3>
      <a:accent4>
        <a:srgbClr val="F37521"/>
      </a:accent4>
      <a:accent5>
        <a:srgbClr val="737373"/>
      </a:accent5>
      <a:accent6>
        <a:srgbClr val="D2D2D2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1600" dirty="0">
            <a:gradFill>
              <a:gsLst>
                <a:gs pos="40075">
                  <a:srgbClr val="FFFFFF"/>
                </a:gs>
                <a:gs pos="3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Ignite_2018_16x9_Breakout_Template_v03.potx" id="{5E894424-2207-423C-A364-F5291691CAB1}" vid="{DF080804-2077-43CC-975F-A513A0AE6AD8}"/>
    </a:ext>
  </a:extLst>
</a:theme>
</file>

<file path=ppt/theme/theme3.xml><?xml version="1.0" encoding="utf-8"?>
<a:theme xmlns:a="http://schemas.openxmlformats.org/drawingml/2006/main" name="L&amp;T Infotech">
  <a:themeElements>
    <a:clrScheme name="L&amp;T">
      <a:dk1>
        <a:srgbClr val="7C7C7C"/>
      </a:dk1>
      <a:lt1>
        <a:srgbClr val="FEFDFD"/>
      </a:lt1>
      <a:dk2>
        <a:srgbClr val="B2B2B2"/>
      </a:dk2>
      <a:lt2>
        <a:srgbClr val="FEFDFD"/>
      </a:lt2>
      <a:accent1>
        <a:srgbClr val="124079"/>
      </a:accent1>
      <a:accent2>
        <a:srgbClr val="7C7C7C"/>
      </a:accent2>
      <a:accent3>
        <a:srgbClr val="FCC320"/>
      </a:accent3>
      <a:accent4>
        <a:srgbClr val="20BDBE"/>
      </a:accent4>
      <a:accent5>
        <a:srgbClr val="706952"/>
      </a:accent5>
      <a:accent6>
        <a:srgbClr val="1AB26C"/>
      </a:accent6>
      <a:hlink>
        <a:srgbClr val="939598"/>
      </a:hlink>
      <a:folHlink>
        <a:srgbClr val="BBBDC0"/>
      </a:folHlink>
    </a:clrScheme>
    <a:fontScheme name="ICG Fonts">
      <a:majorFont>
        <a:latin typeface="Arial"/>
        <a:ea typeface="STKaiti"/>
        <a:cs typeface=""/>
      </a:majorFont>
      <a:minorFont>
        <a:latin typeface="Arial"/>
        <a:ea typeface="STKait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folHlink"/>
        </a:solidFill>
        <a:ln w="6350" cap="flat" cmpd="sng" algn="ctr">
          <a:solidFill>
            <a:schemeClr val="tx2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rtlCol="0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400" b="0" i="0" u="none" strike="noStrike" cap="none" normalizeH="0" baseline="0" dirty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+mj-ea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folHlink"/>
        </a:solidFill>
        <a:ln w="6350" cap="flat" cmpd="sng" algn="ctr">
          <a:solidFill>
            <a:schemeClr val="tx2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ヒラギノ角ゴ Pro W3" pitchFamily="124" charset="-128"/>
          </a:defRPr>
        </a:defPPr>
      </a:lstStyle>
    </a:lnDef>
    <a:txDef>
      <a:spPr>
        <a:noFill/>
      </a:spPr>
      <a:bodyPr wrap="none" rtlCol="0">
        <a:spAutoFit/>
      </a:bodyPr>
      <a:lstStyle>
        <a:defPPr>
          <a:defRPr baseline="0" dirty="0">
            <a:ea typeface="+mj-ea"/>
          </a:defRPr>
        </a:defPPr>
      </a:lstStyle>
    </a:txDef>
  </a:objectDefaults>
  <a:extraClrSchemeLst>
    <a:extraClrScheme>
      <a:clrScheme name="ICG_Pres (A4) 1">
        <a:dk1>
          <a:srgbClr val="53565A"/>
        </a:dk1>
        <a:lt1>
          <a:srgbClr val="FFFFFF"/>
        </a:lt1>
        <a:dk2>
          <a:srgbClr val="97999B"/>
        </a:dk2>
        <a:lt2>
          <a:srgbClr val="53565A"/>
        </a:lt2>
        <a:accent1>
          <a:srgbClr val="002D72"/>
        </a:accent1>
        <a:accent2>
          <a:srgbClr val="99ABC7"/>
        </a:accent2>
        <a:accent3>
          <a:srgbClr val="FFFFFF"/>
        </a:accent3>
        <a:accent4>
          <a:srgbClr val="46484C"/>
        </a:accent4>
        <a:accent5>
          <a:srgbClr val="AAADBC"/>
        </a:accent5>
        <a:accent6>
          <a:srgbClr val="8A9BB4"/>
        </a:accent6>
        <a:hlink>
          <a:srgbClr val="00BDF2"/>
        </a:hlink>
        <a:folHlink>
          <a:srgbClr val="99E4F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Aqua">
      <a:srgbClr val="00B0B9"/>
    </a:custClr>
    <a:custClr name="Aqua Tint">
      <a:srgbClr val="99DFE3"/>
    </a:custClr>
    <a:custClr name="Goldenrod">
      <a:srgbClr val="C99700"/>
    </a:custClr>
    <a:custClr name="Goldenrod Tint">
      <a:srgbClr val="E9D599"/>
    </a:custClr>
    <a:custClr name="Forest">
      <a:srgbClr val="00843D"/>
    </a:custClr>
    <a:custClr name="Forest Tint">
      <a:srgbClr val="66B797"/>
    </a:custClr>
    <a:custClr name="Plum">
      <a:srgbClr val="890C58"/>
    </a:custClr>
    <a:custClr name="Plum Tint">
      <a:srgbClr val="B37A9F"/>
    </a:custClr>
    <a:custClr name="Olive">
      <a:srgbClr val="949300"/>
    </a:custClr>
    <a:custClr name="Olive Tint">
      <a:srgbClr val="D4D499"/>
    </a:custClr>
    <a:custClr name="Teal">
      <a:srgbClr val="007377"/>
    </a:custClr>
    <a:custClr name="Teal Tint">
      <a:srgbClr val="99C7C9"/>
    </a:custClr>
    <a:custClr name="Tangerine">
      <a:srgbClr val="ED8B00"/>
    </a:custClr>
    <a:custClr name="Tangerine Tint">
      <a:srgbClr val="F8D199"/>
    </a:custClr>
    <a:custClr name="Purple">
      <a:srgbClr val="6B3077"/>
    </a:custClr>
    <a:custClr name="Purple Tint">
      <a:srgbClr val="C4ACC9"/>
    </a:custClr>
    <a:custClr name="Green">
      <a:srgbClr val="84BD00"/>
    </a:custClr>
    <a:custClr name="Green Tint">
      <a:srgbClr val="CEE599"/>
    </a:custClr>
    <a:custClr name="White">
      <a:srgbClr val="FFFFFF"/>
    </a:custClr>
    <a:custClr name="White">
      <a:srgbClr val="FFFFFF"/>
    </a:custClr>
    <a:custClr name="Burnt Orange">
      <a:srgbClr val="CB6015"/>
    </a:custClr>
    <a:custClr name="Citi Cyan Tint (20%)">
      <a:srgbClr val="CCF2FC"/>
    </a:custClr>
    <a:custClr name="Citi Light Gray Tint(20%)">
      <a:srgbClr val="EAEBEB"/>
    </a:custClr>
  </a:custClrLst>
</a:theme>
</file>

<file path=ppt/theme/theme4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PresentationsDoc" ma:contentTypeID="0x010100606EF5350B4AC34299E527B9221D6B5E001A2DF7EB5935C14F830206357EC2322C" ma:contentTypeVersion="28" ma:contentTypeDescription="" ma:contentTypeScope="" ma:versionID="89820f8793a6ca73003c656d7991e932">
  <xsd:schema xmlns:xsd="http://www.w3.org/2001/XMLSchema" xmlns:xs="http://www.w3.org/2001/XMLSchema" xmlns:p="http://schemas.microsoft.com/office/2006/metadata/properties" xmlns:ns1="http://schemas.microsoft.com/sharepoint/v3" xmlns:ns2="5a4b3278-325d-441a-b38f-6f1926bc734e" xmlns:ns3="230e9df3-be65-4c73-a93b-d1236ebd677e" xmlns:ns5="9d1f81f6-e953-47ea-988e-33ed651c58e6" targetNamespace="http://schemas.microsoft.com/office/2006/metadata/properties" ma:root="true" ma:fieldsID="d4fe6f4c1c2f9fef057ecaf6d3d71565" ns1:_="" ns2:_="" ns3:_="" ns5:_="">
    <xsd:import namespace="http://schemas.microsoft.com/sharepoint/v3"/>
    <xsd:import namespace="5a4b3278-325d-441a-b38f-6f1926bc734e"/>
    <xsd:import namespace="230e9df3-be65-4c73-a93b-d1236ebd677e"/>
    <xsd:import namespace="9d1f81f6-e953-47ea-988e-33ed651c58e6"/>
    <xsd:element name="properties">
      <xsd:complexType>
        <xsd:sequence>
          <xsd:element name="documentManagement">
            <xsd:complexType>
              <xsd:all>
                <xsd:element ref="ns2:o33121adfc264c7dbcad13be7db3ea4b" minOccurs="0"/>
                <xsd:element ref="ns3:TaxCatchAll" minOccurs="0"/>
                <xsd:element ref="ns3:TaxCatchAllLabel" minOccurs="0"/>
                <xsd:element ref="ns2:c4b02e5b2c48420dbed84c0f2f02e9a3" minOccurs="0"/>
                <xsd:element ref="ns2:ba5aa7e3a41a404e868a451481761228" minOccurs="0"/>
                <xsd:element ref="ns2:Event_x0020_Start_x0020_Date" minOccurs="0"/>
                <xsd:element ref="ns2:Event_x0020_End_x0020_Date" minOccurs="0"/>
                <xsd:element ref="ns2:Presentation_x0020_Date" minOccurs="0"/>
                <xsd:element ref="ns2:MS_x0020_Speaker" minOccurs="0"/>
                <xsd:element ref="ns2:External_x0020_Speaker" minOccurs="0"/>
                <xsd:element ref="ns2:j129f3114929433a812312450a84994c" minOccurs="0"/>
                <xsd:element ref="ns2:e1750f71052543bd8c4d7217e9f56da0" minOccurs="0"/>
                <xsd:element ref="ns2:Session_x0020_Code" minOccurs="0"/>
                <xsd:element ref="ns2:MS_x0020_Content_x0020_Owner" minOccurs="0"/>
                <xsd:element ref="ns2:j478fa01fff54a9d85f93cc1f742caa8" minOccurs="0"/>
                <xsd:element ref="ns2:n26c0b7259a14f82a9880173edc4cb73" minOccurs="0"/>
                <xsd:element ref="ns1:AverageRating" minOccurs="0"/>
                <xsd:element ref="ns1:RatingCount" minOccurs="0"/>
                <xsd:element ref="ns1:LikesCount" minOccurs="0"/>
                <xsd:element ref="ns3:TaxKeywordTaxHTField" minOccurs="0"/>
                <xsd:element ref="ns2:SharedWithUsers" minOccurs="0"/>
                <xsd:element ref="ns2:SharedWithDetails" minOccurs="0"/>
                <xsd:element ref="ns2:LastSharedByUser" minOccurs="0"/>
                <xsd:element ref="ns2:LastSharedByTime" minOccurs="0"/>
                <xsd:element ref="ns5:MediaServiceMetadata" minOccurs="0"/>
                <xsd:element ref="ns5:MediaServiceFastMetadata" minOccurs="0"/>
                <xsd:element ref="ns5:MediaServiceEventHashCode" minOccurs="0"/>
                <xsd:element ref="ns5:MediaServiceGeneration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AverageRating" ma:index="31" nillable="true" ma:displayName="Rating (0-5)" ma:decimals="2" ma:description="Average value of all the ratings that have been submitted" ma:internalName="AverageRating" ma:readOnly="true">
      <xsd:simpleType>
        <xsd:restriction base="dms:Number"/>
      </xsd:simpleType>
    </xsd:element>
    <xsd:element name="RatingCount" ma:index="32" nillable="true" ma:displayName="Number of Ratings" ma:decimals="0" ma:description="Number of ratings submitted" ma:internalName="RatingCount" ma:readOnly="true">
      <xsd:simpleType>
        <xsd:restriction base="dms:Number"/>
      </xsd:simpleType>
    </xsd:element>
    <xsd:element name="LikesCount" ma:index="33" nillable="true" ma:displayName="Number of Likes" ma:internalName="LikesCount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a4b3278-325d-441a-b38f-6f1926bc734e" elementFormDefault="qualified">
    <xsd:import namespace="http://schemas.microsoft.com/office/2006/documentManagement/types"/>
    <xsd:import namespace="http://schemas.microsoft.com/office/infopath/2007/PartnerControls"/>
    <xsd:element name="o33121adfc264c7dbcad13be7db3ea4b" ma:index="8" nillable="true" ma:taxonomy="true" ma:internalName="o33121adfc264c7dbcad13be7db3ea4b" ma:taxonomyFieldName="Event_x0020_Name" ma:displayName="Event Name" ma:default="" ma:fieldId="{833121ad-fc26-4c7d-bcad-13be7db3ea4b}" ma:sspId="e385fb40-52d4-4fae-9c5b-3e8ff8a5878e" ma:termSetId="32cfb7b5-aebe-4989-95ed-0d5619f5d6c0" ma:anchorId="eaa4d92a-3824-4a49-92be-7ef169e4e325" ma:open="false" ma:isKeyword="false">
      <xsd:complexType>
        <xsd:sequence>
          <xsd:element ref="pc:Terms" minOccurs="0" maxOccurs="1"/>
        </xsd:sequence>
      </xsd:complexType>
    </xsd:element>
    <xsd:element name="c4b02e5b2c48420dbed84c0f2f02e9a3" ma:index="12" nillable="true" ma:taxonomy="true" ma:internalName="c4b02e5b2c48420dbed84c0f2f02e9a3" ma:taxonomyFieldName="Event_x0020_Location" ma:displayName="Event Location" ma:default="" ma:fieldId="{c4b02e5b-2c48-420d-bed8-4c0f2f02e9a3}" ma:sspId="e385fb40-52d4-4fae-9c5b-3e8ff8a5878e" ma:termSetId="ff02addd-433e-4baa-a831-22be402789db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ba5aa7e3a41a404e868a451481761228" ma:index="14" nillable="true" ma:taxonomy="true" ma:internalName="ba5aa7e3a41a404e868a451481761228" ma:taxonomyFieldName="Event_x0020_Venue" ma:displayName="Event Venue" ma:default="" ma:fieldId="{ba5aa7e3-a41a-404e-868a-451481761228}" ma:sspId="e385fb40-52d4-4fae-9c5b-3e8ff8a5878e" ma:termSetId="ff02addd-433e-4baa-a831-22be402789db" ma:anchorId="d989be80-0593-11e1-be50-0800200c9a66" ma:open="false" ma:isKeyword="false">
      <xsd:complexType>
        <xsd:sequence>
          <xsd:element ref="pc:Terms" minOccurs="0" maxOccurs="1"/>
        </xsd:sequence>
      </xsd:complexType>
    </xsd:element>
    <xsd:element name="Event_x0020_Start_x0020_Date" ma:index="16" nillable="true" ma:displayName="Event Start Date" ma:format="DateOnly" ma:internalName="Event_x0020_Start_x0020_Date">
      <xsd:simpleType>
        <xsd:restriction base="dms:DateTime"/>
      </xsd:simpleType>
    </xsd:element>
    <xsd:element name="Event_x0020_End_x0020_Date" ma:index="17" nillable="true" ma:displayName="Event End Date" ma:format="DateOnly" ma:internalName="Event_x0020_End_x0020_Date">
      <xsd:simpleType>
        <xsd:restriction base="dms:DateTime"/>
      </xsd:simpleType>
    </xsd:element>
    <xsd:element name="Presentation_x0020_Date" ma:index="18" nillable="true" ma:displayName="Presentation Date" ma:format="DateOnly" ma:internalName="Presentation_x0020_Date">
      <xsd:simpleType>
        <xsd:restriction base="dms:DateTime"/>
      </xsd:simpleType>
    </xsd:element>
    <xsd:element name="MS_x0020_Speaker" ma:index="19" nillable="true" ma:displayName="MS Speaker" ma:list="UserInfo" ma:SharePointGroup="0" ma:internalName="MS_x0020_Speaker" ma:showField="ImnNam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xternal_x0020_Speaker" ma:index="20" nillable="true" ma:displayName="External Speaker" ma:internalName="External_x0020_Speaker">
      <xsd:simpleType>
        <xsd:restriction base="dms:Text">
          <xsd:maxLength value="255"/>
        </xsd:restriction>
      </xsd:simpleType>
    </xsd:element>
    <xsd:element name="j129f3114929433a812312450a84994c" ma:index="21" nillable="true" ma:taxonomy="true" ma:internalName="j129f3114929433a812312450a84994c" ma:taxonomyFieldName="Product" ma:displayName="Product" ma:default="" ma:fieldId="{3129f311-4929-433a-8123-12450a84994c}" ma:taxonomyMulti="true" ma:sspId="e385fb40-52d4-4fae-9c5b-3e8ff8a5878e" ma:termSetId="e8298524-23d5-441d-8e61-21bed1c2c470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e1750f71052543bd8c4d7217e9f56da0" ma:index="23" nillable="true" ma:taxonomy="true" ma:internalName="e1750f71052543bd8c4d7217e9f56da0" ma:taxonomyFieldName="Campaign" ma:displayName="Campaign" ma:default="" ma:fieldId="{e1750f71-0525-43bd-8c4d-7217e9f56da0}" ma:taxonomyMulti="true" ma:sspId="e385fb40-52d4-4fae-9c5b-3e8ff8a5878e" ma:termSetId="eb6054b1-3a98-4c79-97b4-d20150dd266e" ma:anchorId="a7bf803d-fc4f-4bb4-903c-88e76437cc17" ma:open="false" ma:isKeyword="false">
      <xsd:complexType>
        <xsd:sequence>
          <xsd:element ref="pc:Terms" minOccurs="0" maxOccurs="1"/>
        </xsd:sequence>
      </xsd:complexType>
    </xsd:element>
    <xsd:element name="Session_x0020_Code" ma:index="25" nillable="true" ma:displayName="Session Code" ma:internalName="Session_x0020_Code">
      <xsd:simpleType>
        <xsd:restriction base="dms:Text">
          <xsd:maxLength value="255"/>
        </xsd:restriction>
      </xsd:simpleType>
    </xsd:element>
    <xsd:element name="MS_x0020_Content_x0020_Owner" ma:index="26" nillable="true" ma:displayName="MS Content Owner" ma:list="UserInfo" ma:SharePointGroup="0" ma:internalName="MS_x0020_Content_x0020_Owner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j478fa01fff54a9d85f93cc1f742caa8" ma:index="27" nillable="true" ma:taxonomy="true" ma:internalName="j478fa01fff54a9d85f93cc1f742caa8" ma:taxonomyFieldName="Track" ma:displayName="Track" ma:default="" ma:fieldId="{3478fa01-fff5-4a9d-85f9-3cc1f742caa8}" ma:sspId="e385fb40-52d4-4fae-9c5b-3e8ff8a5878e" ma:termSetId="3d852f0a-ed69-4ada-86bc-dbe628c826af" ma:anchorId="00000000-0000-0000-0000-000000000000" ma:open="true" ma:isKeyword="false">
      <xsd:complexType>
        <xsd:sequence>
          <xsd:element ref="pc:Terms" minOccurs="0" maxOccurs="1"/>
        </xsd:sequence>
      </xsd:complexType>
    </xsd:element>
    <xsd:element name="n26c0b7259a14f82a9880173edc4cb73" ma:index="29" nillable="true" ma:taxonomy="true" ma:internalName="n26c0b7259a14f82a9880173edc4cb73" ma:taxonomyFieldName="Audience1" ma:displayName="Audience" ma:default="" ma:fieldId="{726c0b72-59a1-4f82-a988-0173edc4cb73}" ma:taxonomyMulti="true" ma:sspId="e385fb40-52d4-4fae-9c5b-3e8ff8a5878e" ma:termSetId="02c0b350-7782-44ed-b079-a5ef0c1b9fe9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aredWithUsers" ma:index="37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38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39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40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9" nillable="true" ma:displayName="Taxonomy Catch All Column" ma:description="" ma:hidden="true" ma:list="{8a521885-91de-4219-9471-899125a19f6f}" ma:internalName="TaxCatchAll" ma:showField="CatchAllData" ma:web="5a4b3278-325d-441a-b38f-6f1926bc734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0" nillable="true" ma:displayName="Taxonomy Catch All Column1" ma:description="" ma:hidden="true" ma:list="{8a521885-91de-4219-9471-899125a19f6f}" ma:internalName="TaxCatchAllLabel" ma:readOnly="true" ma:showField="CatchAllDataLabel" ma:web="5a4b3278-325d-441a-b38f-6f1926bc734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KeywordTaxHTField" ma:index="35" nillable="true" ma:taxonomy="true" ma:internalName="TaxKeywordTaxHTField" ma:taxonomyFieldName="TaxKeyword" ma:displayName="Enterprise Keywords" ma:fieldId="{23f27201-bee3-471e-b2e7-b64fd8b7ca38}" ma:taxonomyMulti="true" ma:sspId="e385fb40-52d4-4fae-9c5b-3e8ff8a5878e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d1f81f6-e953-47ea-988e-33ed651c58e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4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4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EventHashCode" ma:index="4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44" nillable="true" ma:displayName="MediaServiceGenerationTime" ma:hidden="true" ma:internalName="MediaServiceGenerationTim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 ma:index="34" ma:displayName="Keywords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External_x0020_Speaker xmlns="5a4b3278-325d-441a-b38f-6f1926bc734e" xsi:nil="true"/>
    <j478fa01fff54a9d85f93cc1f742caa8 xmlns="5a4b3278-325d-441a-b38f-6f1926bc734e">
      <Terms xmlns="http://schemas.microsoft.com/office/infopath/2007/PartnerControls"/>
    </j478fa01fff54a9d85f93cc1f742caa8>
    <Event_x0020_End_x0020_Date xmlns="5a4b3278-325d-441a-b38f-6f1926bc734e">2018-09-28T00:00:00+00:00</Event_x0020_End_x0020_Date>
    <LikesCount xmlns="http://schemas.microsoft.com/sharepoint/v3" xsi:nil="true"/>
    <MS_x0020_Speaker xmlns="5a4b3278-325d-441a-b38f-6f1926bc734e">
      <UserInfo>
        <DisplayName/>
        <AccountId xsi:nil="true"/>
        <AccountType/>
      </UserInfo>
    </MS_x0020_Speaker>
    <o33121adfc264c7dbcad13be7db3ea4b xmlns="5a4b3278-325d-441a-b38f-6f1926bc734e">
      <Terms xmlns="http://schemas.microsoft.com/office/infopath/2007/PartnerControls">
        <TermInfo xmlns="http://schemas.microsoft.com/office/infopath/2007/PartnerControls">
          <TermName xmlns="http://schemas.microsoft.com/office/infopath/2007/PartnerControls">Microsoft Ignite</TermName>
          <TermId xmlns="http://schemas.microsoft.com/office/infopath/2007/PartnerControls">9323c522-fe4b-4922-816b-10a1920d7afb</TermId>
        </TermInfo>
      </Terms>
    </o33121adfc264c7dbcad13be7db3ea4b>
    <Session_x0020_Code xmlns="5a4b3278-325d-441a-b38f-6f1926bc734e">BRK2214</Session_x0020_Code>
    <Presentation_x0020_Date xmlns="5a4b3278-325d-441a-b38f-6f1926bc734e" xsi:nil="true"/>
    <ba5aa7e3a41a404e868a451481761228 xmlns="5a4b3278-325d-441a-b38f-6f1926bc734e">
      <Terms xmlns="http://schemas.microsoft.com/office/infopath/2007/PartnerControls">
        <TermInfo xmlns="http://schemas.microsoft.com/office/infopath/2007/PartnerControls">
          <TermName xmlns="http://schemas.microsoft.com/office/infopath/2007/PartnerControls">Orange County Convention Center</TermName>
          <TermId xmlns="http://schemas.microsoft.com/office/infopath/2007/PartnerControls">bd993e89-aa48-4695-84e0-3b53e88b1a79</TermId>
        </TermInfo>
      </Terms>
    </ba5aa7e3a41a404e868a451481761228>
    <n26c0b7259a14f82a9880173edc4cb73 xmlns="5a4b3278-325d-441a-b38f-6f1926bc734e">
      <Terms xmlns="http://schemas.microsoft.com/office/infopath/2007/PartnerControls"/>
    </n26c0b7259a14f82a9880173edc4cb73>
    <c4b02e5b2c48420dbed84c0f2f02e9a3 xmlns="5a4b3278-325d-441a-b38f-6f1926bc734e">
      <Terms xmlns="http://schemas.microsoft.com/office/infopath/2007/PartnerControls">
        <TermInfo xmlns="http://schemas.microsoft.com/office/infopath/2007/PartnerControls">
          <TermName xmlns="http://schemas.microsoft.com/office/infopath/2007/PartnerControls">Orlando</TermName>
          <TermId xmlns="http://schemas.microsoft.com/office/infopath/2007/PartnerControls">8cc4ed56-1866-4501-a22c-89aafde6f59b</TermId>
        </TermInfo>
      </Terms>
    </c4b02e5b2c48420dbed84c0f2f02e9a3>
    <Event_x0020_Start_x0020_Date xmlns="5a4b3278-325d-441a-b38f-6f1926bc734e" xsi:nil="true"/>
    <MS_x0020_Content_x0020_Owner xmlns="5a4b3278-325d-441a-b38f-6f1926bc734e">
      <UserInfo>
        <DisplayName/>
        <AccountId xsi:nil="true"/>
        <AccountType/>
      </UserInfo>
    </MS_x0020_Content_x0020_Owner>
    <TaxKeywordTaxHTField xmlns="230e9df3-be65-4c73-a93b-d1236ebd677e">
      <Terms xmlns="http://schemas.microsoft.com/office/infopath/2007/PartnerControls">
        <TermInfo xmlns="http://schemas.microsoft.com/office/infopath/2007/PartnerControls">
          <TermName xmlns="http://schemas.microsoft.com/office/infopath/2007/PartnerControls">Microsoft Ignite</TermName>
          <TermId xmlns="http://schemas.microsoft.com/office/infopath/2007/PartnerControls">9323c522-fe4b-4922-816b-10a1920d7afb</TermId>
        </TermInfo>
      </Terms>
    </TaxKeywordTaxHTField>
    <j129f3114929433a812312450a84994c xmlns="5a4b3278-325d-441a-b38f-6f1926bc734e">
      <Terms xmlns="http://schemas.microsoft.com/office/infopath/2007/PartnerControls"/>
    </j129f3114929433a812312450a84994c>
    <TaxCatchAll xmlns="230e9df3-be65-4c73-a93b-d1236ebd677e">
      <Value>88</Value>
      <Value>87</Value>
      <Value>36</Value>
      <Value>35</Value>
    </TaxCatchAll>
    <e1750f71052543bd8c4d7217e9f56da0 xmlns="5a4b3278-325d-441a-b38f-6f1926bc734e">
      <Terms xmlns="http://schemas.microsoft.com/office/infopath/2007/PartnerControls"/>
    </e1750f71052543bd8c4d7217e9f56da0>
  </documentManagement>
</p:properties>
</file>

<file path=customXml/itemProps1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D2F94D6-CF0F-4077-9A4A-8E54CB7AAFF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5a4b3278-325d-441a-b38f-6f1926bc734e"/>
    <ds:schemaRef ds:uri="230e9df3-be65-4c73-a93b-d1236ebd677e"/>
    <ds:schemaRef ds:uri="9d1f81f6-e953-47ea-988e-33ed651c58e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990F116-B58F-4255-B05B-DA3808E0E5C6}">
  <ds:schemaRefs>
    <ds:schemaRef ds:uri="http://www.w3.org/XML/1998/namespace"/>
    <ds:schemaRef ds:uri="http://schemas.microsoft.com/office/2006/metadata/properties"/>
    <ds:schemaRef ds:uri="http://purl.org/dc/terms/"/>
    <ds:schemaRef ds:uri="http://schemas.microsoft.com/sharepoint/v3"/>
    <ds:schemaRef ds:uri="http://schemas.microsoft.com/office/2006/documentManagement/types"/>
    <ds:schemaRef ds:uri="230e9df3-be65-4c73-a93b-d1236ebd677e"/>
    <ds:schemaRef ds:uri="http://schemas.microsoft.com/office/infopath/2007/PartnerControls"/>
    <ds:schemaRef ds:uri="5a4b3278-325d-441a-b38f-6f1926bc734e"/>
    <ds:schemaRef ds:uri="http://schemas.openxmlformats.org/package/2006/metadata/core-properties"/>
    <ds:schemaRef ds:uri="9d1f81f6-e953-47ea-988e-33ed651c58e6"/>
    <ds:schemaRef ds:uri="http://purl.org/dc/dcmitype/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Microsoft_Ignite_2018_16x9_Breakout_Template</Template>
  <TotalTime>365</TotalTime>
  <Words>678</Words>
  <Application>Microsoft Office PowerPoint</Application>
  <PresentationFormat>Widescreen</PresentationFormat>
  <Paragraphs>98</Paragraphs>
  <Slides>11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11</vt:i4>
      </vt:variant>
    </vt:vector>
  </HeadingPairs>
  <TitlesOfParts>
    <vt:vector size="25" baseType="lpstr">
      <vt:lpstr>Arial</vt:lpstr>
      <vt:lpstr>Calibri</vt:lpstr>
      <vt:lpstr>Calibri Light</vt:lpstr>
      <vt:lpstr>Consolas</vt:lpstr>
      <vt:lpstr>Segoe UI</vt:lpstr>
      <vt:lpstr>Segoe UI Light</vt:lpstr>
      <vt:lpstr>Segoe UI Semibold</vt:lpstr>
      <vt:lpstr>Segoe UI Semilight</vt:lpstr>
      <vt:lpstr>Symbol</vt:lpstr>
      <vt:lpstr>Wingdings</vt:lpstr>
      <vt:lpstr>5-50203_Microsoft_Ignite_Template</vt:lpstr>
      <vt:lpstr>1_5-50203_Microsoft_Ignite_Template</vt:lpstr>
      <vt:lpstr>L&amp;T Infotech</vt:lpstr>
      <vt:lpstr>Custom Design</vt:lpstr>
      <vt:lpstr>Azure Devops</vt:lpstr>
      <vt:lpstr>Introducing Azure DevOps</vt:lpstr>
      <vt:lpstr>Azure Pipelines</vt:lpstr>
      <vt:lpstr>Azure Pipelines</vt:lpstr>
      <vt:lpstr>Integrated with GitHub</vt:lpstr>
      <vt:lpstr>DevOps basics</vt:lpstr>
      <vt:lpstr>Early adopters</vt:lpstr>
      <vt:lpstr>Azure DevOps</vt:lpstr>
      <vt:lpstr>Azure DevOps: Choose what you love</vt:lpstr>
      <vt:lpstr>Azure Pipelines</vt:lpstr>
      <vt:lpstr>Azure DevOps</vt:lpstr>
    </vt:vector>
  </TitlesOfParts>
  <Manager>&lt;Comms manager name here&gt;</Manager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Microsoft Ignite</dc:subject>
  <dc:creator>Jamie Cool;Martin Woodward</dc:creator>
  <cp:keywords>Microsoft Ignite</cp:keywords>
  <dc:description/>
  <cp:lastModifiedBy>Iswarya Karthik</cp:lastModifiedBy>
  <cp:revision>11</cp:revision>
  <dcterms:created xsi:type="dcterms:W3CDTF">2018-08-10T17:04:28Z</dcterms:created>
  <dcterms:modified xsi:type="dcterms:W3CDTF">2019-09-04T07:23:55Z</dcterms:modified>
  <cp:category>Microsoft Ignite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0x010100606EF5350B4AC34299E527B9221D6B5E001A2DF7EB5935C14F830206357EC2322C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>36;#Orange County Convention Center|bd993e89-aa48-4695-84e0-3b53e88b1a79</vt:lpwstr>
  </property>
  <property fmtid="{D5CDD505-2E9C-101B-9397-08002B2CF9AE}" pid="7" name="Track">
    <vt:lpwstr/>
  </property>
  <property fmtid="{D5CDD505-2E9C-101B-9397-08002B2CF9AE}" pid="8" name="Event Location">
    <vt:lpwstr>88;#Orlando|8cc4ed56-1866-4501-a22c-89aafde6f59b</vt:lpwstr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MSIP_Label_f42aa342-8706-4288-bd11-ebb85995028c_Enabled">
    <vt:lpwstr>True</vt:lpwstr>
  </property>
  <property fmtid="{D5CDD505-2E9C-101B-9397-08002B2CF9AE}" pid="12" name="MSIP_Label_f42aa342-8706-4288-bd11-ebb85995028c_SiteId">
    <vt:lpwstr>72f988bf-86f1-41af-91ab-2d7cd011db47</vt:lpwstr>
  </property>
  <property fmtid="{D5CDD505-2E9C-101B-9397-08002B2CF9AE}" pid="13" name="MSIP_Label_f42aa342-8706-4288-bd11-ebb85995028c_Ref">
    <vt:lpwstr>https://api.informationprotection.azure.com/api/72f988bf-86f1-41af-91ab-2d7cd011db47</vt:lpwstr>
  </property>
  <property fmtid="{D5CDD505-2E9C-101B-9397-08002B2CF9AE}" pid="14" name="MSIP_Label_f42aa342-8706-4288-bd11-ebb85995028c_Owner">
    <vt:lpwstr>maryfj@microsoft.com</vt:lpwstr>
  </property>
  <property fmtid="{D5CDD505-2E9C-101B-9397-08002B2CF9AE}" pid="15" name="MSIP_Label_f42aa342-8706-4288-bd11-ebb85995028c_SetDate">
    <vt:lpwstr>2017-08-29T14:27:20.8568347-07:00</vt:lpwstr>
  </property>
  <property fmtid="{D5CDD505-2E9C-101B-9397-08002B2CF9AE}" pid="16" name="MSIP_Label_f42aa342-8706-4288-bd11-ebb85995028c_Name">
    <vt:lpwstr>General</vt:lpwstr>
  </property>
  <property fmtid="{D5CDD505-2E9C-101B-9397-08002B2CF9AE}" pid="17" name="MSIP_Label_f42aa342-8706-4288-bd11-ebb85995028c_Application">
    <vt:lpwstr>Microsoft Azure Information Protection</vt:lpwstr>
  </property>
  <property fmtid="{D5CDD505-2E9C-101B-9397-08002B2CF9AE}" pid="18" name="MSIP_Label_f42aa342-8706-4288-bd11-ebb85995028c_Extended_MSFT_Method">
    <vt:lpwstr>Automatic</vt:lpwstr>
  </property>
  <property fmtid="{D5CDD505-2E9C-101B-9397-08002B2CF9AE}" pid="19" name="Sensitivity">
    <vt:lpwstr>General</vt:lpwstr>
  </property>
  <property fmtid="{D5CDD505-2E9C-101B-9397-08002B2CF9AE}" pid="20" name="TaxKeyword">
    <vt:lpwstr>87;#Microsoft Ignite|9323c522-fe4b-4922-816b-10a1920d7afb</vt:lpwstr>
  </property>
  <property fmtid="{D5CDD505-2E9C-101B-9397-08002B2CF9AE}" pid="21" name="Event Name">
    <vt:lpwstr>35;#Microsoft Ignite|9323c522-fe4b-4922-816b-10a1920d7afb</vt:lpwstr>
  </property>
  <property fmtid="{D5CDD505-2E9C-101B-9397-08002B2CF9AE}" pid="22" name="Audience1">
    <vt:lpwstr/>
  </property>
</Properties>
</file>